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presProps" Target="presProps.xml"/>
  <Relationship Id="rId229" Type="http://schemas.openxmlformats.org/officeDocument/2006/relationships/viewProps" Target="viewProps.xml"/>
  <Relationship Id="rId2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42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46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ollective (98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0:09:4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violence dans l'histoire (99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Hymans : un homme, un temps : 1865-1941 (1024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al moral laïque (1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ce du marquis (107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0:10:4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nition, programme et composition du Grand Liège (11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2:11:1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pour l'amélioration du recrutement du personnel scientifique de nos universités (1128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2:11:4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 sur la répression des crimes contre la sureté intérieure de l'Etat belge (1170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3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'antiquité et le moyen-âge (122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es temps modernes : les temps contemporains de 1789 à 1815 (122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3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plément familial du salaire : études des allocations familiales dans leurs rapports avec le salaire (1258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3:01:0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ression du travail pour l'occupation allemande de 1940 à 1944 : commentaire de l'arrêté-loi du 25 mai 1945 (1297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1:01:3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iplomatie (1303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ettres secrètes échangées par Hitler et Mussolini (130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2:01:5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alcibiade ou la révolution des faits : les Problèmes de l' heure : nouvelles perspectives sur le monde d'après-guerre (1330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ut les hommes ! (145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3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uniste : la ligne et les tourmants (146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5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1473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3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ception matérialiste de la question juive (147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0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se de Velikochouwsk (147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2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civique de la jeunesse républicaine (1485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international avant, pendant et après la guerre (149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1:02:3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6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5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7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26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7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âteau seigneurial de Mouscron (149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1871 : la Commune de Paris (15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55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: 1848-1850 ; Les journée de juin 1848 (151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0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arisienne (151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4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 promise (1519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4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l'inattendu arrive (151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20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nnances autour de Rimbaud (1521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1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économique de l'URSS (1524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2:03:2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ternative de fer : paix totale ou guerre (152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5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ordonnées par l'arrêté du Régent du 12 septembre 1946, relatives à l'assurance en vue de la vieillesse et du décès prématuré : demandes en majoration de rente de vieillesse sans enquête sur les ressources, après enquête sur les ressources : introductions générales (1529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0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sous conditions (1533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3:03:3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supérieur de grammaire française simple et pratique (153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0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 commun 46 : pour une organisation de la profession (1649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0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s d'entreprise en angleterre (164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5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élémentaires de philosophie (165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:04:3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kounine (166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1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s nationalisations ? (168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0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olitique (172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enaire des "équitables pionniers" à Rochdale : un siècle de coopération (174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3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d'enseignement coopératif (174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4:06:5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me agissant de Karl Marx (175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4:06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actuels du service social : rôle et avenir du service social d'entreprise (176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8:06:3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s socialismes français contemporains : socialismes chrétiens, doctrines de l'abondance, la résistance, le syndicalisme, le parti socialiste SFIO, le parti communiste, les opposants révolutionnaires : trotzkistes et anarchistes (1762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2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mps modernes : revue mensuelle (1773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0:06:1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ottes de peau chez les ronds de cuir (177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09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crétariats sociaux d'employeurs, leur situation juridique et administrative (1783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4:06:5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me du XXe siècle (179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0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 (1905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2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. Tome II : la formation de la coopération 1880-1914 (192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3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routes de l'Europe (194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3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nationale : rapports présentés à l'Assemblée du 11 novembre 1946 (197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3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uvaise carte (2005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1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dachten over de revolutie van deze tijd (200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0:10:4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Laval : avec 19 croquis d'audiance (200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26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et démocratie (2010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0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Pétain : avec 44 croquis d'audience (203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9:11:09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s : revue mensuelle internationnale (204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40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avec ça, Madame ? (2061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1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pleine vie russe (210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1:12:5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contemporains du salaire (211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4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uvoirs des secrétaires généraux pendant l'occupation (211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 aux vivants : confidences et pensées d'un condamné à mort (221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37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. Tome II : organisation du travail (227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1:02:4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 Bijl of de geboorte van het socialisme te Aalst (287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9:12:5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bolchévisme et France (25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0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sa doctrine (3579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9:12:5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é de la nuit : roman (377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02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atie (4164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1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ant-garde : revue marxiste révolutionnaire (4184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11:02:16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Geheim Bataljon : De Partij van Moscou : En Onderzoek aangaande de Houding der Communisten Tegenover de Labour-Party (4262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2:04:23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ctives pour le service de sécurité et d'hygiène (4584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10:12:47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: le matérialisme dialectique de Marx et Engels, les lois de la dialectique (259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1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de la Belgique : 1914 - 1939 (283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2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communiste (259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de la Belgique : 1914 - 1939 (28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2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iano d'Arlequin : roman (283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1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aïcité, base de l'unité française (285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1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Krediet ten dienste van de natie (287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3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Jacqueline sur le capitalisme et le socialisme (319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4:01:0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a fascisme : histoire de la seconde guerre mondiale (321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s du Ministère de l'Instruction publique pour les exercices 1945 et 1946 : discours prononcé à la Chambre des Représentants : séance du 20 nov. 1946 (321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4:01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: présentation géographique d'un grand pays (32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et son agglomération en péril : faits, causes et remèdes (327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8 brumaire de Louis Bonaparte (327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gis de Léon Bloy (259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5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moires de P. Reynaud et la Belgique : un appel à W. Churchill et au Général de Gaulle (327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Forêt (327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e fascisme : histoire de la seconde guerre mondiale (327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s grandes doctrines économiques (327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tion : des bras à la machine, de la disette à l'abondance, de l'échange à la distribution (328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distributive de l'abondance : mesures transitoires, réponses aux objections (328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E. Duhring bouleverse la science : anti-Duhring. Tome 3, Socialisme (3280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lisme économique : essai sur l'avenir des démocraties dans les grandes cités industrielles (328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pour l'amélioration du recrutement du personnel scientifique de nos universités (3284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qu'il nous faut (328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qui s'impose : essai sur l'organisation de la démocratie sociale (3286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tion pour témoins et membres des Bureaux de vote pour les élections législatives (328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ordonnées relatives à l'assurance en vue de la vieillesse et du décès prématuré : Ministère du Travail et de la Prévoyance Sociale (328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s de vieillesse : analyse pratique de la nouvelle législation (328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relatives à l'assurance en vue de la vieillesse et du décès prématuré (328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totale ou guerre : l'alternative de fer (328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démocratie sociale par l'accession des travailleurs à la gestion économique (328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: principes et écueils (328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application de l'article 11 de la loi du 11 mai 1929 : rapport sur l'exercice 1945 et bilan 1945 = Hoofdkas voor het klein beroepskrediet : toepassing van artikel 11 der wet van 11 mei 1929 : verslag over het dienstjaar 1945 en balans 1945 (337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2:03:5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positions d'ordre intérieur : vade-mecum à l'usage des membres de la Chambre = Regelingvan den inwendigen dienst : vade-mecum ten dienste van de Kamerleden (405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:10:5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ndrons-nous les usines ? : des comités d'entreprises à la gestion collective (40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1:10:4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? (4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2:10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travail (406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2:10:1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Charleroi des 11 et 12 mai 1946 : débats et résolutions (73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3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11-12 mai 1946 Charleroi : rapport de la commission des questions constitutionnelles (73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1 at 9:05:4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11-12 mai 1946 Charleroi : rapport général présenté par Fernand Scheurs (73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1 at 9:05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 de la jeunesse : session ordinaire d'octobre 1946 : discours (78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1:06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a-t-elle collaboré ? (78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2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a-t-elle collaboré ? (785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1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moderne : lectures modernes et professionnelles annotés (78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4:06:0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antisoviétisme (78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0:06:3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(78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2:06:3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e Russie (79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9:06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ndre aventure (80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2:06:3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ant de la mine (82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1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a bourrasque (82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arbonnière : son passé, son présent, son avenir (906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4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rmente (92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9:08:3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migrations humaines (938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2024-05-02T05:00:53Z</dcterms:created>
  <dcterms:modified xsi:type="dcterms:W3CDTF">2024-05-02T05:00:53Z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