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81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au futur : vers un nouveau paradigme : actes du congrès (32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communales à l'heure des régions : actes du colloque des 1 et 8 mars 1994 (370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0 at 10:05:0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entité wallonne : aperçu historique (90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9:08:0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 wallonne : vade-mecum (1941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1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ides aux PME (199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2 at 2:10:0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203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2024-05-02T15:49:57Z</dcterms:created>
  <dcterms:modified xsi:type="dcterms:W3CDTF">2024-05-02T15:49:57Z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