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923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religieuse au dix-neuvième siècle : à propos du dogme de la Trinité : lettre ouverte au R.P. Pinard (1685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4:05:2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olitiques. Tome premier (19239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9:09: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2024-04-29T07:35:20Z</dcterms:created>
  <dcterms:modified xsi:type="dcterms:W3CDTF">2024-04-29T07:35:20Z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