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83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dagogie nouvelle : théorie et pratique (2196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10:01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2024-05-18T08:47:51Z</dcterms:created>
  <dcterms:modified xsi:type="dcterms:W3CDTF">2024-05-18T08:47:51Z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