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presProps" Target="presProps.xml"/>
  <Relationship Id="rId35" Type="http://schemas.openxmlformats.org/officeDocument/2006/relationships/viewProps" Target="viewProps.xml"/>
  <Relationship Id="rId3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3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10 (124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1 at 3:12:2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 (26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2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racts (13034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2006 (2050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91 (20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8:11:2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5 (20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2006 (205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3 (20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2:11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00  (207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2:11:5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ffiches (26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5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9 (26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ulture (53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0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2024-04-27T17:01:42Z</dcterms:created>
  <dcterms:modified xsi:type="dcterms:W3CDTF">2024-04-27T17:01:42Z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