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presProps" Target="presProps.xml"/>
  <Relationship Id="rId112" Type="http://schemas.openxmlformats.org/officeDocument/2006/relationships/viewProps" Target="viewProps.xml"/>
  <Relationship Id="rId1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21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0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0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collectives : actes du colloque des 15 et 16 octobre 1982 (4230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4:03:5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Massin (4231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:03:5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orture : instrument de pouvoir, fléau à combattre (25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2:05:3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stal en cartes postales et photos anciennes : tome 1 (2830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0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oix de technologies et création d'emplois par les entreprises multinationales dans les pays en développement (3233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2:01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ructions de réadaptation sociale et professionnelle. Vol. 1 Afrique (323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3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losion des possibles : convention de l'action culturelle : forum pluraliste organisé par Présence et Action culturelles : Morlanwelz-Mariemont, 19 novembre 1983 (370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0 at 3:05:5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êts de Seraing (4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12:09:0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'Ulenspiegel (81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s devenirs pour Bruxelles et sa région (96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9:09:4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tude et crise de l'Etat belge (97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2:09:0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imique en Flandre (1023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2:09:0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imique en Wallonie (1023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2:09:2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Warocqué : une dynastie de maîtres charbonniers (1170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5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et maternité : étude du système de protection en droit du travail, doctrine et jurisprudence (1327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9:01:1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origines et le développement du Parti socialiste athois (14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4:02:3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sur la décentralisation : Liège : 24 octobre 1984 (1519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5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 syndical et conscience wallonne : du syndicalisme clandestin au Mouvement populaire wallon : 1943-1963 (153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0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sortir du XXe siècle (1533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0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de Liège 1983 : une page d'histoire qui n'en finit pas de s'écrire (1581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5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losion des possibles : convention de l'action culturelle... (1669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0:05:5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l'homme, le penseur, le socialiste (168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du PSC-CVP ou la mort d'un dirigeant de la CSC (1931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'Association pour l'étude de l'oeuvre d'Henri De Man (195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0:09:3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permanent des groupes d'entreprises (1965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9:10:0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des drogues ? : pourquoi des drogués ? (1981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9:10:0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de la santé mentale (1981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0:10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approche pluraliste de l'avortement (2010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à la crise, quelle politique culturelle pour la Communauté française ? (203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Leclercq : du Front populaire provincial aux tâches difficiles de l'après-guerre, en passant par la tourmente de 1940-1945 (203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2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ka (203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4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s citoyens les plus démunis : actes du colloque de Namur : 16 mars 1984 (205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2:11:41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stogne : mon beau pays (2109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8:12:1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nouvelle politique sociale en Europe (222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9:02:0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s wallons de résistance : mai 1940 - septembre 1944 (222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2:02:1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'industrie du fer et de l'acier (225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3:02:1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Jaurès (le) (356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4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et le noir (le) : ou l'histoire d'une ambition (356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5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44 : Libération... : un photographe de notre province se souvient. (359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3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2024-05-03T03:01:15Z</dcterms:created>
  <dcterms:modified xsi:type="dcterms:W3CDTF">2024-05-03T03:01:15Z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