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presProps" Target="presProps.xml"/>
  <Relationship Id="rId59" Type="http://schemas.openxmlformats.org/officeDocument/2006/relationships/viewProps" Target="viewProps.xml"/>
  <Relationship Id="rId6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3120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des Congrès annuel et extraordinnaire tenus les 30, 31 mars et 4 mai 1902 (15615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1:03:26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officiel du XXXIIIe Congrès annuel tenu les 15, 16 et 17 avril 1922 (1561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2:03:4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officiel du XXIVe Congrès annuel tenu les 31 mars, 1er et 2 avril 1923 (1561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2:03:3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officiel du XXXXVIe Congrès tenu le 18 décembre 1932 et du XXXXVIIe Congrès tenu les 27 et 28 mai 1933 (1561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2:03:46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sténographique du XXXXVIIIe Congrès du POB, 24 et 25 décembre 1933 : le Plan du travail (1561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2:03:1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du Congrès extraordinaire du POB et CS tenu le 21 février 1935 et du Congrès extraordinaire du POB des 30 et 31 mars 1935 (1561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2:03:49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XVe Congrès annuel tenu les 19 et 20 avril 1924 :compte rendu officiel (1561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2:03:2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XVIIIe Congrès annuel tenu les 4, 5 et 6 juin 1927 : compte rendu officiel (1561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2:03:1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XIXe Congrès annuel tenu les 14 et 15 juillet 1928 : compte rendu officiel (1561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2:03:55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XXe Congrès annuel tenu les 7 et 8 juillet 1929 : compte rendu officiel (15616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2:03:35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XXIe Congrès tenu les 9 et 10 novembre 1929 : rapport et compte rendu officiel (1561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2:03:1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du XVIIIe Congrès annuel tenu les 12 et 13 avril 1903 (15615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1:03:23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XXIIIe Congrès annuel tenu les 4, 5, 6 et 7 avril 1931 : compte rendu officiel (1562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3:03:19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XXVe Congrès tenu le 29 novembre 1931 : compte rendu officiel (1562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3:03:08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XXIVe Congrès tenu les 7 et 8 novembre 1931 : compte rendu officiel (1562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3:03:45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56e Congrès des 9-10 octobre 1937 : résolutions des Fédération d'arrondissement (1562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3:03:18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extraordinaire des 30, 31 octobre et 1er novembre 1920 : rapport sur le Congrès de Genève (1563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3:03:43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danger public ! (1563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4:03:16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cratie chrétienne et la Ligue des travailleurs chrétiens (1564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9:03:25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de 1925 : le socialisme aux champs (156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9:03:48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euvre des ministres socialistes : juin à fin septembre 1936 (1564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0:03:12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rticipation socialiste au gouvernement : compte rendu analytique des débats du conseil général (séances des 6, 13, 20 et 27 octobre) (1564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0:03:20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du XIIe Congrès annuel tenu les 5 et 6 avril 1896 (15615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1:03:18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sition du Parti en ce qui concerne le Front unique et le Front populaire (1564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0:03:38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ques documents sur le Secours ouvrier international, organisme de propagande de l'Internationale communiste (15651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1:03:0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VIIIe Congrès annuel les 23, 24 et 25 mars 1913 (1565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1:03:41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XIe Congrès annuel des 3, 4 et 5 avril 1920 (1565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1:03:40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Congrès extraordinaire des 30, 31 octobre et 1er novembre 1920 (15652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1:03:19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VIIe Congrès les 7 et 8 avril 1912 (15652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1:03:54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1919 (15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1:03:48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officiel du Congrès extraordinaire tenu le 30 juin 1912 (1565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2:03:28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XIIe Congrès annuel tenu les 26, 27 et 28 mars 1921 (15652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2:03:20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XIIIe Congrès annuel tenu les 15, 16 et 17 avril 1922 (15652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2:03:0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-rendu officiel du XXVIIe Congrès annuel tenu les 7 et 8 avril 1912 (15615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1:03:02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XIVe Congrès annuel tenu les 31 mars, 1er et 2 avril 1923 (15652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2:03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XVe Congrès annuel tenu les 19, 20 et 21 avril 1924 (156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2:03:06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XVIe Congrès annuel tenu les 6, 7 et 8 juin 1925 (1565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2:03:39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XVIIe Congrès annuel tenu les5, 6 et 7 juin 1925 (15662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4:03:55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XIXe Congrès annuel tenu les 9, 10 et 11 juin 1925 (15662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4:03:40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XXe Congrès annuel tenu les 6, 7 et 8 juillet 1929 (156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4:03:47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XXVIIe Congrès annuel tenu les 27 et 28 mai1933 (1566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4:03:47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et compte rendu du 49e Congrès tenu les 27 et 28 octobre 1934 (15663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4:03:45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solutions du 56e Congrès du POB, 9-10 octobre 1937 (1566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9:03:46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extraordinaire des 30, 31 octobre et 1er novembre 1902 : rapport sur le Congrès de Genève (1567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11:03:3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officiel du Congrès extraordinaire de Noël tenu les 25 et 26 décembre 1918 (15615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1:03:47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extraordinaire tenu les 16 et 17 juin 1923 à la Maison du Peuple de Bruxelles : compte rendu officiel (15672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12:03:59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cool (1567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12:03:28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internationale (1567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12:03:59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du XXXIVe Congrès annuel tenu à la Maison du Peuple de Bruxelles les 31 mars, 1er et 2 avril 1923 (1567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12:03:44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de Delattre au Département du travail et de la prévoyance sociale : élection législatives de 1936 (1567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1:03:34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ès 5 années de gestion désatreuse des catholiques, démo-chrétiens et libéraux, un an de Gouvernement avec les socialistes, une année de rénovation (1569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11:03:5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officiel du XXVIIIe Congrès annuel tenu les 23, 24 et 25 mars 1913 et du Congrès extraordinaire tenu le 24 avril 1913 (15615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1:03:4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-rendu officiel du Congrès extraordinaire de Toussaint tenu les 30, 31 octobre et 25 décembre 1920 (15615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2:03:0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officiel du XXXIe Congrès annuel tenu les 3, 4 et 5 avril 1920 (15615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2:03:0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officiel du XXXIIe Congrès annuel tenu les 26, 27 et 28 mars 1921 (15615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2:03: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2024-05-21T12:49:03Z</dcterms:created>
  <dcterms:modified xsi:type="dcterms:W3CDTF">2024-05-21T12:49:03Z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