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866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ses principes fondamentaux et son impossibilité pratique (340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8:03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2024-05-13T03:20:15Z</dcterms:created>
  <dcterms:modified xsi:type="dcterms:W3CDTF">2024-05-13T03:20:15Z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