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3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 populismo e bolscevismo : la costruzionz di una tradizione rivoluziobaria in URSS (1917-1941) : il fondo russo della Biblioteca Feltrinelli (2062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2024-05-19T02:57:07Z</dcterms:created>
  <dcterms:modified xsi:type="dcterms:W3CDTF">2024-05-19T02:57:07Z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