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823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uis Bertrand : militant socialiste (2580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09 at 11:05:3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85-1985 : Histoire des fédérations : Bruxelles (312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09 at 2:12: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2024-04-29T04:47:20Z</dcterms:created>
  <dcterms:modified xsi:type="dcterms:W3CDTF">2024-04-29T04:47:20Z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