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3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industrielle et agricole depuis cent cinquante ans (170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4:05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2024-06-26T01:59:37Z</dcterms:created>
  <dcterms:modified xsi:type="dcterms:W3CDTF">2024-06-26T01:59:37Z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