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569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203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2024-06-29T05:57:10Z</dcterms:created>
  <dcterms:modified xsi:type="dcterms:W3CDTF">2024-06-29T05:57:10Z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