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presProps" Target="presProps.xml"/>
  <Relationship Id="rId103" Type="http://schemas.openxmlformats.org/officeDocument/2006/relationships/viewProps" Target="viewProps.xml"/>
  <Relationship Id="rId10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084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_rels/slide9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03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Saint Alphonse de Liguori (259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0:05:4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théorique et socialdémocratie pratique (314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12:12:28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opération en Belgique : les hommes, les idées, les faits. Tome 2 (314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3:12:5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réformiste français (326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istique des industries extractives et métallurgiques et des appareils à vapeur en Belgique pour l'année 1902 (326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uses économiques de la criminalité : étude historique et critique d'étiologie criminelle (326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03. Tome 90 (3269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uple du 20ème siècle aux Etats-Unis (3270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pirateurs et gens de police : le complot des libelles (2600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0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sociations Agricoles en Belgique (3270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tels de l'agriculture en Allemagne (327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d'assurances sociales et ouvrières allemandes et établissements thérapeutiques (3272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socialiste allemande (3272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s sur la législation ouvrière aux Etats-Unis (327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usts américains : leur action économique, sociale, politique (327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az à Paris (3273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on républicaine et sociale (3275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usse et la Révolution de 1848 : l'essai parlementaire de 1847, la révolution de mars et une année d'agitation, le refus de la couronne impériale (327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française et les congrégations : exposé historique et documents (3278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paration de l'Eglise et de l'Etat en 1794 : introduction à l'histoire religieuse de la révolution française (327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tapes du socialisme (3279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allemand : résumé historique (1848-1903) (3279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utualité : ses principes, ses bases véritables (3282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rps et l'âme de l'Enfant (3283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ère aux Etats-Unis (328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sociétaire : extraits des oeuvres complète de Fourier; publiés par Hubert Bourgin (3285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théorique et Socialdémocratie pratique (3286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et pamphlets (3286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socialiste : principes de son organisation politique et économique (328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e socialisme : arguments (328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rchie morale et crise sociale (3286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flits du travail et leur solution (328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èves (32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rnographie cléricale (3410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1:03:11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lendemain de la grève générale : organisation communiste du travail (6477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10:04:0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professionnels : dans le mouvement ouvrier (666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1 at 10:05:23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IVe congrès syndical tenu à la maison du peuple de Bruxelles les 14 et 15 décembre 1902 (758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0 2011 at 12:06:3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ode rural et le retour aux champs (1171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46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suffrage universel (1222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3:12:22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yen de parvenir : oeuvre contenant la raison de ce qui a été, est et sera (1251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10:01:4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XVIIIe Congrès annuel tenu les 12 et 13 avril 1903 (1561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23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et statuts du Parti ouvrier belge adoptés dans les Congrès de Bruxelles 1893 et de Quaregnon 1894 (1564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0:03:0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-rendu du IVe Congrès syndical tenu à la Maison du Peuple de Bruxelles les 14 et 15 décembre 1902 (15668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1:03:2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ukè : dialogue pour le théâtre en un acte et neuf scènes (1637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0:04:4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et statuts du Parti ouvrier belge adoptés dans les Congrès de Bruxelles 1893 et de Quaregnon 1894 (167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0:05:20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gistère infaillible des églises : réponses au "Fils de l'homme" de M.J. Halleux (170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8:0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pport Rabier : la République et les congrégations (1899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1:08:57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mploi de la vie (1900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39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hénomènes d'autoscopie (19002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2:08:30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at social (1905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0:09:3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et syndicats (1910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10:09:0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re-pensée et protestantisme libéral (192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1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e la commune (19240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5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dition de la femme dans les diverses races et civilisations (197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:10:09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et syndicats (19772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1:10:35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paration des Eglises et de l'Etat (2091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2:12:29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n Belgique (2105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3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2024-05-09T22:03:23Z</dcterms:created>
  <dcterms:modified xsi:type="dcterms:W3CDTF">2024-05-09T22:03:23Z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