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04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85254_ca_object_representations_media_119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ernière victime du gouvernement des banquiers clérico-libéraux : contre les naufrageurs du franc votez socialiste !  (ARC-C AFF ELE 049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2024-06-26T15:02:53Z</dcterms:created>
  <dcterms:modified xsi:type="dcterms:W3CDTF">2024-06-26T15:02:53Z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