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presProps" Target="presProps.xml"/>
  <Relationship Id="rId225" Type="http://schemas.openxmlformats.org/officeDocument/2006/relationships/viewProps" Target="viewProps.xml"/>
  <Relationship Id="rId22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09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2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découverte du passé (257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uctures économiques de la Belgique. 1 : morphologie des groupes financiers (79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1:06:0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 (813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9:07:02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1 (101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1:09:5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des 15-16-17 et 18 décembre 1962 : rapport moral et administratif pour les années 1959-1960-1961 (102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:09:0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se de position de l'union des industries de la Communauté européenne sur le memorandum de la CEE sur l'orientation à donner à la politique commune des transports (1022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0:09:22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relations collectives du travail en Belgique (1023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2:09:0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chèvement de la collectivisation de l'agriculture et sur la réorganisation de la direction de l'agriculture (1080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2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nnées dans le ghetto de Varsovie (111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 2011 at 4:11:5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st-Vlaanderen : tweemaandelijks tijdschrift voor kunst en cultuur uitgegeven door het Christelijk Vlaams Kunstenaars-verbond... (1169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0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arallèle : histoire de l'URSS de 1917 à 1960. Tome 1 (1200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1 at 2:12:30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manuel Mounier (124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3:01:1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Natalia Sedova-Trotsky : 1882-1962 (1306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5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antages et inconvénients du fédéralisme dans le domaine économique et social (131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1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nnées économiques et sociales devant les positions fédéralistes (133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05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ntre le jacobisme et le fédéralisme (144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4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marxiste (150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4:02:1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arlementaire : lois organiques (150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1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arlementaire : constitution, règlements de la Chambre des Représentants et du Sénat : textes légaux relatifs aux Chambres (1503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2:03:4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arallèle (151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2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hroutchev (154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2:03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ordinaire les 16 et 17 décembre 1961 (1569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4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à Charleroi les 17 et 18 mars 1962 (157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3:03:2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à Charleroi les 31 mars et 1er avril 1962 (157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4:03:18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société anonyme (161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3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nominations du visage en français et dans les autres langues romanes : étude sémantique et anomasiologique. Vol. I (170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46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nominations du visage en français et dans les autres langues romanes : étude sémantique et anomasiologique. Vol. II (170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5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u travail de la République démocratique allemande (170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4:05:4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quête du bonheur (172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0:05:2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 d'histoire de Belgique (1734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9:0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cis d'histoire de la révolution française (174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3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idées politiques. Tome second : Du XVIIIe siècle à nos jours (1782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3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Tu n'as rien vu à Hiroshima !" : un grand film "Hiroshima, mon amour" (189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4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blématique philosophique de la science : étude critique (1900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08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politique étrangère : l'ONU et le Congo avril 1961 à octobre 1962 (196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9:10:10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bles (1968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2:10:40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histoire universelle ; Tableau de la France ; Préface à l'histoire de France (1996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3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pace humain : l'expression de l'espace dans la vie, la pensée et l'art contemporains (2004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56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arlementaire : constitution, règlements de la Chambre des Représentants et du Sénat : textes légaux relatifs aux Chambres = Parlementair handboek : Grandwet, reglementen van de Kamer van Volksvertegenwoordigers en van de Senaat : Wetteksten betreffende de Kamers (2005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1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ublique moderne : propositions (2029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1:11:0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arallèle : USA 1917-1960 (2029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2:11:50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pour un plan de cinq ans dans le domaine de la politique familiale (203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1:11:2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nucléaire : armes et parades (205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1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sociale et conflits de classes (207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11:11:2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ologie et politique sociale dans les pays occidentaux (209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3:12:4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en politique (210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4:12:3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Toukhatchevsky (2108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1:12:06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créer en Belgique de nouvelles institutions universitaires?: discours prononcé à l'occasion de la séance solennelle de rentrée le 29 septembre 1962 (211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56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civilisation du loisir ? (213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3 at 10:01:5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ang nouveau en Europe : la santé des européens (213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3 at 10:01:0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à la violence : pour un statut des objecteurs de conscience (2188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10:01:37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ettres françaises de Wallonie : des origines au début du XXe siècle (2266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1:02:36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ational-socialisme : Allemagne 1933-1945 (2272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2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marxiste. Tome I (2513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3 at 1:05:0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économie marxiste. Tome II (251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3 at 11:05:0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rétariats professionnels internationaux (2836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1:11:3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vités du département de la prévoyance sociale (258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1:05:12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existentialisme : controverse sur la dialectique (4101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3:01:15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rsations avec Staline (4109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0:01:3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rte sociale européenne (4118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1:01:2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ein emploi (4118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2:01:54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tendance générale au gauchissement (4132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11:01:3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spectives sidérurgiques (41324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1:01:58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enseignement social de l'Eglise (41783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1:02:45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s exploiteurs de la débauche, somme-nous armés ? (4214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10:03:36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nnales de l'économie collective (4232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2:03:35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marxiste. Tome II (4260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1:04:57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et politique : revue marxiste d'économie (4262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3:04:31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France (1871-1961) (45639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11:11:34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ès de M. Léon Cornil, procureur général honoraire : cours de cassation de Belgique : seconde chambre : audience du 12 décembre 1962 (4565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1:11:07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ussaires (259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0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eterlinck (259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03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sa vie, son oeuvre (2873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10:08:1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esoins de l'indistrie en personnel qualifié (319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3:01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ômage et évolution des structures (3233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2:01:4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à l'intention des rapatriés du Congo, du Rwanda et du Burundi (326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: Apport scientifique de la Belgique au développement de l'Afrique centrale. Tome 1, Introduction, sciences morales et politiques (326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: Apport scientifique de la Belgique au développement de l'Afrique centrale. Tome 2, Sciences naturelles et médicales (3265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onde meilleur par une communauté rurale meilleure (3265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.R.S.S. et le droit des peuples à disposer d'eux-mêmes : une contribution allemande (326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Tome 14 : 1908 (3266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s donnés par quelques soviétiques éminents ; Conversations avec quelques Américains éminents (25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9 : Mars-Août1919 (326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   Tome 32 : Décembre 1920-Août 1921 (326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de notre temps ou les  contradictions du socialisme (326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statistique de l'enseignement : année scolaire 1960-1961. Tome 5 (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ur de Berlin : un défi aux droits de l'homme (3268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il faut savoir de la Commission Internationale de Juristes (326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spagne et la primauté du droit (3268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tien de l'ordre : étude des projets gouvernementaux 420-421-422-424 du 16 août 1962 (326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rt à l'état brut : peintures et sculptures des aborigènes d' Australie (326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ethoven (3269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URSS de 1917 à 1960 (259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2:05:0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ugustin découvrit la musique : l'apport musical des Arabes (326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ugustin découvrit la musique : la musique en Inde (326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énagement du territoire (3269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en République démocratique allemande (3270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tés allemandes (327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ons du Borinage et du Centre à l'heure de la reconversion : 29ème semaine sociale universitiare : du 6 au 10 novembre 1961 (3270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trs actuels entre Flamands et Wallons (327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secrétaire sur l'activité du Conseil du 1er juillet 1961 au 30 juin 1962 (3270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pport Sauvy sur le problème de l'économie et de la population en Wallonie (327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pargne. Discours prononcé le 30/10/1962 pour ouvrir la quinzaine de l'épargne (327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et Guerre entre les nations (259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1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plan 1962-1965 (327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lanification française : quinze ans d'expérience (327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éo-capitalisme italien (327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ième rapport général sur l'activité de la Communauté ( 1er mai 1961-30 avril 1962 ) (3274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du développement économique des régions de Charleroi, du Centre et du Borinage (327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Traité de l'Atlantique Nord : manuel de l'OTAN (327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yens audio-visuels (3275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aux éléments de comptabilité nationale française (327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et pratique du planning. Tome 1 (32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et pratique du planning. Tome 2 (327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its sur Berlin-Ouest : action subversive, guerre économique et revanchisme contre les Etats socialistes (327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nsfert des six communes des Fourons à la province du Limbourg : commission d'enquête : session ordinaire d'octobre 1962 (327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ur cinq (327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découverte du passé (32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s à l'Histoire économique et sociale. Tome 1 (328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de Prévoyance et de Secours en faveur des victimes des accidents du travail (instituée par la loi du 21 juillet 1890) : rapport du conseil d'administration (3282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ygiène mentale dans l'enseignement moyen : 15ème journée d'étude. Tournai 1962 (328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rai visage des bêtes (328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nctions civiles, disciplinaires et pénales en droit du travail belge, français et italien : Colloque international tenu à l'université de Liège les 24 et 25 avril 1961 (328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et l'hygiène du travail (3289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s, nominations, pouvoirs. Règlement d'odre intérieur (3372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:03:0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onctionnement de l'économie (393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10:08:1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2024-04-29T12:16:13Z</dcterms:created>
  <dcterms:modified xsi:type="dcterms:W3CDTF">2024-04-29T12:16:13Z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