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4057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du Capital (910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4 2011 at 9:08:5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socialiste : 1789-1900 (1334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2 at 10:01: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2024-07-07T21:57:09Z</dcterms:created>
  <dcterms:modified xsi:type="dcterms:W3CDTF">2024-07-07T21:57:09Z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