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4902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grelle pirate de l'électricité (258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11:05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2024-05-23T14:20:25Z</dcterms:created>
  <dcterms:modified xsi:type="dcterms:W3CDTF">2024-05-23T14:20:25Z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