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presProps" Target="presProps.xml"/>
  <Relationship Id="rId15" Type="http://schemas.openxmlformats.org/officeDocument/2006/relationships/viewProps" Target="viewProps.xml"/>
  <Relationship Id="rId1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932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dérurgie (34849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9:03:31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dans la société moderne (21553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05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tre programme (41783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9 2016 at 10:02:21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yndicalisme dans l'indistrie des métaux en Belgique. Notre programme (348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2 2010 at 10:03:1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6508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9 2011 at 3:04:2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de la Caisse de chômage (156685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8 2012 at 11:03:43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s et compte-rendu du XXVIIIe Congrès national tenu à la Maison du Peuple de Bruxelles, les 11, 12 et 13 mai 1913 (19165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7 2012 at 2:09:59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Vade-mecum petits secteurs (193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3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s collectives pour les ouvriers des carrosseries (1938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9 2012 at 11:09:17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vention collective réglant le statut des délégations syndicales dans l'industrie sidérurgique (1967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5 2012 at 10:10:25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roblèmes du socialisme (21552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4 2013 at 11:01: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0">
  <a:themeElements>
    <a:clrScheme name="Theme2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2024-06-26T00:50:47Z</dcterms:created>
  <dcterms:modified xsi:type="dcterms:W3CDTF">2024-06-26T00:50:47Z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