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12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politique (258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2:05:5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s'économie politique (2580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2:05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politique (150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1:03: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2024-05-03T00:36:19Z</dcterms:created>
  <dcterms:modified xsi:type="dcterms:W3CDTF">2024-05-03T00:36:19Z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