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97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conomie politique en Europe depuis les anciens jusqu'à nos jours. Tome 1 (3279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conomie politique en Europe depuis les anciens jusqu'à nos jours. Tome 2 (3279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2024-05-02T20:23:49Z</dcterms:created>
  <dcterms:modified xsi:type="dcterms:W3CDTF">2024-05-02T20:23:49Z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