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0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 Collard (257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2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1871 : colloque (194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1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biographiques sur quelques dirigeants socialistes: 2è partie (212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socialiste belge de 1885 à 1978 (226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9:02:1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(2835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11:1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u passé (257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(258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1875-1929 (258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1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ertrand : militant socialiste (258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uxelles (31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3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: colloque (71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2:05:0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arti ouvrier belge au Parti socialiste belge : d'après le montage audio-visuel (1575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2024-04-29T04:12:41Z</dcterms:created>
  <dcterms:modified xsi:type="dcterms:W3CDTF">2024-04-29T04:12:41Z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