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  <p:sldId id="433" r:id="rId180"/>
    <p:sldId id="434" r:id="rId181"/>
    <p:sldId id="435" r:id="rId182"/>
    <p:sldId id="436" r:id="rId183"/>
    <p:sldId id="437" r:id="rId184"/>
    <p:sldId id="438" r:id="rId185"/>
    <p:sldId id="439" r:id="rId186"/>
    <p:sldId id="440" r:id="rId187"/>
    <p:sldId id="441" r:id="rId188"/>
    <p:sldId id="442" r:id="rId189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slide" Target="slides/slide160.xml"/>
  <Relationship Id="rId163" Type="http://schemas.openxmlformats.org/officeDocument/2006/relationships/slide" Target="slides/slide161.xml"/>
  <Relationship Id="rId164" Type="http://schemas.openxmlformats.org/officeDocument/2006/relationships/slide" Target="slides/slide162.xml"/>
  <Relationship Id="rId165" Type="http://schemas.openxmlformats.org/officeDocument/2006/relationships/slide" Target="slides/slide163.xml"/>
  <Relationship Id="rId166" Type="http://schemas.openxmlformats.org/officeDocument/2006/relationships/slide" Target="slides/slide164.xml"/>
  <Relationship Id="rId167" Type="http://schemas.openxmlformats.org/officeDocument/2006/relationships/slide" Target="slides/slide165.xml"/>
  <Relationship Id="rId168" Type="http://schemas.openxmlformats.org/officeDocument/2006/relationships/slide" Target="slides/slide166.xml"/>
  <Relationship Id="rId169" Type="http://schemas.openxmlformats.org/officeDocument/2006/relationships/slide" Target="slides/slide167.xml"/>
  <Relationship Id="rId170" Type="http://schemas.openxmlformats.org/officeDocument/2006/relationships/slide" Target="slides/slide168.xml"/>
  <Relationship Id="rId171" Type="http://schemas.openxmlformats.org/officeDocument/2006/relationships/slide" Target="slides/slide169.xml"/>
  <Relationship Id="rId172" Type="http://schemas.openxmlformats.org/officeDocument/2006/relationships/slide" Target="slides/slide170.xml"/>
  <Relationship Id="rId173" Type="http://schemas.openxmlformats.org/officeDocument/2006/relationships/slide" Target="slides/slide171.xml"/>
  <Relationship Id="rId174" Type="http://schemas.openxmlformats.org/officeDocument/2006/relationships/slide" Target="slides/slide172.xml"/>
  <Relationship Id="rId175" Type="http://schemas.openxmlformats.org/officeDocument/2006/relationships/slide" Target="slides/slide173.xml"/>
  <Relationship Id="rId176" Type="http://schemas.openxmlformats.org/officeDocument/2006/relationships/slide" Target="slides/slide174.xml"/>
  <Relationship Id="rId177" Type="http://schemas.openxmlformats.org/officeDocument/2006/relationships/slide" Target="slides/slide175.xml"/>
  <Relationship Id="rId178" Type="http://schemas.openxmlformats.org/officeDocument/2006/relationships/slide" Target="slides/slide176.xml"/>
  <Relationship Id="rId179" Type="http://schemas.openxmlformats.org/officeDocument/2006/relationships/slide" Target="slides/slide177.xml"/>
  <Relationship Id="rId180" Type="http://schemas.openxmlformats.org/officeDocument/2006/relationships/slide" Target="slides/slide178.xml"/>
  <Relationship Id="rId181" Type="http://schemas.openxmlformats.org/officeDocument/2006/relationships/slide" Target="slides/slide179.xml"/>
  <Relationship Id="rId182" Type="http://schemas.openxmlformats.org/officeDocument/2006/relationships/slide" Target="slides/slide180.xml"/>
  <Relationship Id="rId183" Type="http://schemas.openxmlformats.org/officeDocument/2006/relationships/slide" Target="slides/slide181.xml"/>
  <Relationship Id="rId184" Type="http://schemas.openxmlformats.org/officeDocument/2006/relationships/slide" Target="slides/slide182.xml"/>
  <Relationship Id="rId185" Type="http://schemas.openxmlformats.org/officeDocument/2006/relationships/slide" Target="slides/slide183.xml"/>
  <Relationship Id="rId186" Type="http://schemas.openxmlformats.org/officeDocument/2006/relationships/slide" Target="slides/slide184.xml"/>
  <Relationship Id="rId187" Type="http://schemas.openxmlformats.org/officeDocument/2006/relationships/slide" Target="slides/slide185.xml"/>
  <Relationship Id="rId188" Type="http://schemas.openxmlformats.org/officeDocument/2006/relationships/slide" Target="slides/slide186.xml"/>
  <Relationship Id="rId189" Type="http://schemas.openxmlformats.org/officeDocument/2006/relationships/slide" Target="slides/slide187.xml"/>
  <Relationship Id="rId190" Type="http://schemas.openxmlformats.org/officeDocument/2006/relationships/presProps" Target="presProps.xml"/>
  <Relationship Id="rId191" Type="http://schemas.openxmlformats.org/officeDocument/2006/relationships/viewProps" Target="viewProps.xml"/>
  <Relationship Id="rId192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3512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/>

</file>

<file path=ppt/slides/_rels/slide152.xml.rels><?xml version="1.0" encoding="UTF-8" standalone="yes"?>
<Relationships xmlns="http://schemas.openxmlformats.org/package/2006/relationships"/>

</file>

<file path=ppt/slides/_rels/slide153.xml.rels><?xml version="1.0" encoding="UTF-8" standalone="yes"?>
<Relationships xmlns="http://schemas.openxmlformats.org/package/2006/relationships"/>

</file>

<file path=ppt/slides/_rels/slide154.xml.rels><?xml version="1.0" encoding="UTF-8" standalone="yes"?>
<Relationships xmlns="http://schemas.openxmlformats.org/package/2006/relationships"/>

</file>

<file path=ppt/slides/_rels/slide155.xml.rels><?xml version="1.0" encoding="UTF-8" standalone="yes"?>
<Relationships xmlns="http://schemas.openxmlformats.org/package/2006/relationships"/>

</file>

<file path=ppt/slides/_rels/slide156.xml.rels><?xml version="1.0" encoding="UTF-8" standalone="yes"?>
<Relationships xmlns="http://schemas.openxmlformats.org/package/2006/relationships"/>

</file>

<file path=ppt/slides/_rels/slide157.xml.rels><?xml version="1.0" encoding="UTF-8" standalone="yes"?>
<Relationships xmlns="http://schemas.openxmlformats.org/package/2006/relationships"/>

</file>

<file path=ppt/slides/_rels/slide158.xml.rels><?xml version="1.0" encoding="UTF-8" standalone="yes"?>
<Relationships xmlns="http://schemas.openxmlformats.org/package/2006/relationships"/>

</file>

<file path=ppt/slides/_rels/slide159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60.xml.rels><?xml version="1.0" encoding="UTF-8" standalone="yes"?>
<Relationships xmlns="http://schemas.openxmlformats.org/package/2006/relationships"/>

</file>

<file path=ppt/slides/_rels/slide161.xml.rels><?xml version="1.0" encoding="UTF-8" standalone="yes"?>
<Relationships xmlns="http://schemas.openxmlformats.org/package/2006/relationships"/>

</file>

<file path=ppt/slides/_rels/slide162.xml.rels><?xml version="1.0" encoding="UTF-8" standalone="yes"?>
<Relationships xmlns="http://schemas.openxmlformats.org/package/2006/relationships"/>

</file>

<file path=ppt/slides/_rels/slide163.xml.rels><?xml version="1.0" encoding="UTF-8" standalone="yes"?>
<Relationships xmlns="http://schemas.openxmlformats.org/package/2006/relationships"/>

</file>

<file path=ppt/slides/_rels/slide164.xml.rels><?xml version="1.0" encoding="UTF-8" standalone="yes"?>
<Relationships xmlns="http://schemas.openxmlformats.org/package/2006/relationships"/>

</file>

<file path=ppt/slides/_rels/slide165.xml.rels><?xml version="1.0" encoding="UTF-8" standalone="yes"?>
<Relationships xmlns="http://schemas.openxmlformats.org/package/2006/relationships"/>

</file>

<file path=ppt/slides/_rels/slide166.xml.rels><?xml version="1.0" encoding="UTF-8" standalone="yes"?>
<Relationships xmlns="http://schemas.openxmlformats.org/package/2006/relationships"/>

</file>

<file path=ppt/slides/_rels/slide167.xml.rels><?xml version="1.0" encoding="UTF-8" standalone="yes"?>
<Relationships xmlns="http://schemas.openxmlformats.org/package/2006/relationships"/>

</file>

<file path=ppt/slides/_rels/slide168.xml.rels><?xml version="1.0" encoding="UTF-8" standalone="yes"?>
<Relationships xmlns="http://schemas.openxmlformats.org/package/2006/relationships"/>

</file>

<file path=ppt/slides/_rels/slide169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170.xml.rels><?xml version="1.0" encoding="UTF-8" standalone="yes"?>
<Relationships xmlns="http://schemas.openxmlformats.org/package/2006/relationships"/>

</file>

<file path=ppt/slides/_rels/slide171.xml.rels><?xml version="1.0" encoding="UTF-8" standalone="yes"?>
<Relationships xmlns="http://schemas.openxmlformats.org/package/2006/relationships"/>

</file>

<file path=ppt/slides/_rels/slide172.xml.rels><?xml version="1.0" encoding="UTF-8" standalone="yes"?>
<Relationships xmlns="http://schemas.openxmlformats.org/package/2006/relationships"/>

</file>

<file path=ppt/slides/_rels/slide173.xml.rels><?xml version="1.0" encoding="UTF-8" standalone="yes"?>
<Relationships xmlns="http://schemas.openxmlformats.org/package/2006/relationships"/>

</file>

<file path=ppt/slides/_rels/slide174.xml.rels><?xml version="1.0" encoding="UTF-8" standalone="yes"?>
<Relationships xmlns="http://schemas.openxmlformats.org/package/2006/relationships"/>

</file>

<file path=ppt/slides/_rels/slide175.xml.rels><?xml version="1.0" encoding="UTF-8" standalone="yes"?>
<Relationships xmlns="http://schemas.openxmlformats.org/package/2006/relationships"/>

</file>

<file path=ppt/slides/_rels/slide176.xml.rels><?xml version="1.0" encoding="UTF-8" standalone="yes"?>
<Relationships xmlns="http://schemas.openxmlformats.org/package/2006/relationships"/>

</file>

<file path=ppt/slides/_rels/slide177.xml.rels><?xml version="1.0" encoding="UTF-8" standalone="yes"?>
<Relationships xmlns="http://schemas.openxmlformats.org/package/2006/relationships"/>

</file>

<file path=ppt/slides/_rels/slide178.xml.rels><?xml version="1.0" encoding="UTF-8" standalone="yes"?>
<Relationships xmlns="http://schemas.openxmlformats.org/package/2006/relationships"/>

</file>

<file path=ppt/slides/_rels/slide179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80.xml.rels><?xml version="1.0" encoding="UTF-8" standalone="yes"?>
<Relationships xmlns="http://schemas.openxmlformats.org/package/2006/relationships"/>

</file>

<file path=ppt/slides/_rels/slide181.xml.rels><?xml version="1.0" encoding="UTF-8" standalone="yes"?>
<Relationships xmlns="http://schemas.openxmlformats.org/package/2006/relationships"/>

</file>

<file path=ppt/slides/_rels/slide182.xml.rels><?xml version="1.0" encoding="UTF-8" standalone="yes"?>
<Relationships xmlns="http://schemas.openxmlformats.org/package/2006/relationships"/>

</file>

<file path=ppt/slides/_rels/slide183.xml.rels><?xml version="1.0" encoding="UTF-8" standalone="yes"?>
<Relationships xmlns="http://schemas.openxmlformats.org/package/2006/relationships"/>

</file>

<file path=ppt/slides/_rels/slide184.xml.rels><?xml version="1.0" encoding="UTF-8" standalone="yes"?>
<Relationships xmlns="http://schemas.openxmlformats.org/package/2006/relationships"/>

</file>

<file path=ppt/slides/_rels/slide185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3.jpg"/>
</Relationships>

</file>

<file path=ppt/slides/_rels/slide186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4.jpg"/>
</Relationships>

</file>

<file path=ppt/slides/_rels/slide187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5.jpg"/>
</Relationships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ucien Carlier (1593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tronat belge : discours et idéologie 1973-1980 (153085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3 2012 at 11:03:31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aité d'économie financière : de l'épargne à l'emploi (15358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5 2012 at 12:03:42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uvement socialiste, foyers culturels et maisons de la culture (15782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3 2012 at 11:04:34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de rénovation et d'action : texte adopté par le bureau du PS du 31/03/1980 (15812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4 2012 at 9:04:57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égeoises : zone d'ombre (15830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4 2012 at 11:04:04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au temps des cathédrales (16114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6 2012 at 2:04:34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age de la Wallonie : 30 bois gravés de Maurice Brocas (1639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4 2012 at 12:04:10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rganisateur des pays exportateurs de pétrole (OPEP) (1657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7 2012 at 10:04:52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ssibles (1662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30 2012 at 11:04:02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ésence et action culturelles : un outil au service du militantisme moderne (1669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 2012 at 9:05:58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emmes prévoyantes socialistes (265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56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us le PC, les communistes (1685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8 2012 at 4:05:05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vue d'action sociale : organe interprovincial de la Communauté belge d'expression française (1706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6 2012 at 11:05:31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une politique socialiste de la Communauté française de Belgique en matière de cinéma (1710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1 2012 at 11:05:58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autre Chine : l'extraordinaire voyage de deux journalistes à travers la Chine d'aujourd'hui (1731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2 at 11:05:16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et industrie (17500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7 2012 at 11:06:21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socialisme sans perversion : essai sur l'économie collective de marché (1764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4 2012 at 9:06:52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reizigers worden vergocht van in te stoppen (17676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4 2012 at 4:06:58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tratégie de l'absurde : l'enjeu des années 80 (17690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2 at 2:06:50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nconnue des juifs et des japonais pendant la seconde guerre mondiale : le plan Fugu = The Fugu plan (1770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12 at 9:06:36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elgique requiem (1770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12 at 9:06:29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op secret documents : on us forces headquarters in Europe (17815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2 2012 at 1:06:55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près-socialisme (17823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5 2012 at 9:06:33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ophétie anti-nucléaire (1782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5 2012 at 9:06:23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une pédagogie de l'autogestion (17992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3 2012 at 9:07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elgique malgré tout : littérature 1980 (18039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4 2012 at 10:07:37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travailleurs immigrés font-ils partie de la classe ouvrière (1938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9 2012 at 11:09:31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u communisme : 1917-1945 (1942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1 2012 at 9:09:18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S la mise à nu (19603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 2012 at 3:10:30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partition macroéconomique des revenus : l'enjeu des thèses de Cambridge (1971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8 2012 at 4:10:27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incipauté de Liège (1972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2 at 10:10:50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André Cools (2652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56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'une Vallées : la Lienne en Haute-Ardenne : 1500-1800 (1972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2 at 10:10:34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d'activité du Comité central au 6e congrès du parti du travail de Corée le 10 octobre 1980 (19730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2 at 11:10:55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u mouvement de non-alignement (1973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2 at 11:10:26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voirs de l'horreur : essai sur l'objection (19768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1 2012 at 9:10:42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lles options pour l'énergie ? : ce que proposent les socialistes (19813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5 2012 at 9:10:36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une démocratie culturelle (19820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5 2012 at 11:10:41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érodote : habitat non intégré (19821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5 2012 at 11:10:45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roits et obligations du chômeur (19865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6 2012 at 4:10:48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ci et maintenant : conversations avec Guy Claisse (1990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8 2012 at 11:10:32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conomie belge en 1979 (1990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8 2012 at 11:10:01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laude Dejardin (265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fascisme italien : 1919-1945 (1996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2 2012 at 11:10:46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construire l'espoir : interventions publiques 1978-1979 (2005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6 2012 at 9:10:18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re Simenon : réalité, fiction, écriture (2015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31 2012 at 3:10:47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 maintenant, qu'allons-nous faire ? (2032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2 2012 at 12:11:13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journalistes sont-ils des assassins ? (2038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5 2012 at 11:11:29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(2066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1:11:45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tratégie du mensonge : du Kremlin à Georges Marchais (2070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4:11:35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trimoine monumental de la Belgique: Wallonie. Volume 8, tome 1 (2079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3 2012 at 11:12:55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 Salvador : génocide et résistance (21038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2:12:02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ensée et les hommes (2120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2 at 2:12:45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389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3 at 5:03:38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HS (24630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3 at 3:04:15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ndes audio (2474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3 at 5:05:05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éon Merlot  (2531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3 at 4:05:12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ichesses du millénaire (2899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3 at 11:12:54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forme de l'Etat 150 ans après l'indépendance nationale (29092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3 at 10:12:34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ensée européenne et atlantique de Paul-Henri Spaak (1942-1972). Tome 1 (2911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3 at 3:12:47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Pierre Digneffe (2652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4]]>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socialiste (332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3]]>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ins de la Sauvenière (332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11]]>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(33498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50]]>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Claude Peeters (3562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11:11:54]]>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fi professionnel (le) : une expression commune des trois réseaux d'enseignement pour une amélioration de l'enseignement professionnel. (3563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8:11:27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fi mondial (le) (3563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9:11:23]]>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utte finale (3565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4:11:35]]>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s documentaires (3666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5 at 4:02:18]]>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dition féminine (4027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42]]>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ssistance publique (40274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13]]>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bre : politique - anthropologie - philosophie (41051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7 2016 at 9:01:35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nise Iket (41532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6 at 3:02:16]]>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dieux au prolétariat : au delà du socialisme (41631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0 2016 at 10:02:49]]>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udes et documentation (41654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6 at 12:02:10]]>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économie au service de l'homme et de la société : le programme économique de la CSC (41678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5 2016 at 11:02:36]]>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ège à Paris (41964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 2016 at 4:03:30]]>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uis Bertrand : militant socialiste (2580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8 2009 at 11:05:35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aston Paque (26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12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éné Van Santbergen (2658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8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Irène et Georges Vrancken (2658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04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acques Yerna (2658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34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prendre l'économie mondiale (2583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1 2009 at 4:05:32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in 1912 à Liège (2709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9 2009 at 12:07:45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écentralisation territoriale (2827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09 at 12:08:09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"VRP" : conditions de travail et d'emploi des voyageurs, représentants et placiers (28716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8 2009 at 12:08:56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quoi la Belgique ? : éléments de réponse (2871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8 2009 at 12:08:40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ésence et Action culturelles, un outil au service du militantisme moderne (3129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09 at 9:12:43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vortement en Belgique (3130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09 at 11:12:56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reclassement social des handicapés (31305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09 at 11:12:41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te de Cronstadt : 1921 (259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9 2009 at 3:05:18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gionalisation : contraintes et opportunités pour la Wallonie (31306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09 at 12:12:13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ocialistes et les problèmes de l'énergie : les options du PS : travaux de la Commission ENERGIE du Parti Résolution adoptée par le Conseil Général (8 juillet 1979) (3130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09 at 12:12:55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nimation socioculturelle (31563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09 at 1:12:24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mpérialisme (3215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2 2010 at 11:01:40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aint-Denis la ville rouge : socialisme et communisme en banlieu ouvrière : 1890-1939 (3228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7 2010 at 9:01:31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ean Jaurès et son vivant message (3245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0 at 10:02:32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ouvoir confisqué : gouvernants et gouvernés en U.R.S.S. (3377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9 2010 at 3:03:40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aint-Just (1767-1794) (3413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9 2010 at 11:03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nuaire des bibliothèques (3935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10 at 11:08:08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grès social = De Maateschappelijke vooruitgang : bulletin périodique de l'Association belge pour le Progrès social = Tijdschrift van de Belgische Verenging voor de Maatschappelijke Vooruitgang (2599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09 at 9:05:48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obert Carabin (4044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5 2010 at 11:10:50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harte de Quaregnon : déclaration de principes du Socialisme belge : histoire et développements (40576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2 2010 at 11:10:37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erstal sous la révolution liégeoise (4138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0 at 12:11:13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vre blanc de la presse socialiste (553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7 2011 at 11:03:46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 Robert Hallez (736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2:05:12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yndicalisme des autres syndicats d'Europe : les internationales syndicales (2600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09 at 11:05:54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pels de la prison de Ségovie (7768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0 2011 at 2:06:45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 ouverte aux Français sur la reconquête de la France (8120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4 2011 at 11:07:33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volution des luttes des classes en Belgique (819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7 2011 at 11:07:50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discussion au sein de PS français : deux projets de transition au socialisme (894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6 2011 at 11:08:41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mpérialisme (900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11 at 12:08:06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publique : livres VI et VII (9334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9 2011 at 2:08:26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 asiciale sécurité (959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 2011 at 11:09:59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roits du chômeur : ... en attendant le droit au travail (959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 2011 at 12:09:37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frique étranglée : Zambie, Tanzanie, Sénégal, Côte-d'Ivoire, Guinée-Bissau, Cap-Vert (9729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8 2011 at 12:09:28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ccident devant la révolution soviétique : l'histoire et ses mythes : 1917 (10248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3 2011 at 1:10:38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ionisme (10428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2 2011 at 11:10:48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l'avènement de la femme (10677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9 2011 at 11:10:33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uvenirs avant l'adieu (11178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3 2011 at 3:11:12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urnal : 9 février 1978 - 29 août 1979 (1127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1 at 11:11:52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flexions sur les causes de la liberté et de l'oppression sociale (1169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1 at 3:11:18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une politique socialiste en matière de formation (11690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1 at 3:11:59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o Tindemans : les ricochets d'un destin (1170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11:11:30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ndre la ville aux citoyens : réflexions sur la participation des citoyens à la gestion de leur cité (11704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1:11:09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elgique francophone (1222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5 2011 at 9:12:39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 ouverte aux futurs illettrés (1250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 2012 at 4:01:31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Nomenklatura : les privilèges en URSS = Nomenklatura (1272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2:01:22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prévoyantes socialistes (1273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44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rmation, action et militantisme (1274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16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vortement (1274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6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et travail (1274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9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ension et aménagement du territoire (1274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otection du consommateur (1274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7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ionisme (1302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7 2012 at 2:01:30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« Le Monde du travail » concernant la libre pensée (1303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 solidarité Truffaut-Delbrouck (1303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4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formatique et vie privée (1320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4 2012 at 10:01:02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une politique de l'audio-visuel (13207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4 2012 at 10:01:29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ité et diversité du tiers monde (1442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9 2012 at 11:02:44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tion magique : pour sortir du grand merdier (14771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1 2012 at 11:02:43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o prend le pouvoir (1481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2 2012 at 12:02:43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otsky, le trotskysme et la quatrième Internationale (1506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 2012 at 11:03:5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187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2024-04-28T20:09:18Z</dcterms:created>
  <dcterms:modified xsi:type="dcterms:W3CDTF">2024-04-28T20:09:18Z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