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435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onvoisin et cie : de Liège à Bruxelles, les prédateurs et l'Etat (321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0 at 10:01:4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publiques de la nouvelle Belgique fédérale (7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2:06:0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publiques et marché unique : les entreprises publiques indispensables à l'économie de marché (356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2024-05-10T07:48:36Z</dcterms:created>
  <dcterms:modified xsi:type="dcterms:W3CDTF">2024-05-10T07:48:36Z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