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027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s de l'industrie et des mines (3288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2024-05-20T06:27:57Z</dcterms:created>
  <dcterms:modified xsi:type="dcterms:W3CDTF">2024-05-20T06:27:57Z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