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67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Métal : 100 ans d'histoire des Métallos liégeois de la F.G.T.B. (41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0:11:3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(124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2024-05-12T21:52:48Z</dcterms:created>
  <dcterms:modified xsi:type="dcterms:W3CDTF">2024-05-12T21:52:48Z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