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92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 : lettres sur l'Angleterre (105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3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I : depuis les origines de la théorie de la plus-value jusqu'à Adam Smith (119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VIII et dernier :de Ricardo à l'économie vulgaire (suite et fin) (1192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premier (119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II (119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3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II (fin) : le 18 brumaire de Louis Bonaparte (1193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1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I : la question d'Orient (119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2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(202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:11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2024-07-04T07:04:51Z</dcterms:created>
  <dcterms:modified xsi:type="dcterms:W3CDTF">2024-07-04T07:04:51Z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