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2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'écart salarial : entre les femmes et les hommes en Belgique - rapport 2010 (203658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vember 14 2012 at 9:11: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2024-09-16T19:46:52Z</dcterms:created>
  <dcterms:modified xsi:type="dcterms:W3CDTF">2024-09-16T19:46:52Z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