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29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ages de l'économie nationale : initiation économique (25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1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'économie mondiale (258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2024-05-17T02:28:07Z</dcterms:created>
  <dcterms:modified xsi:type="dcterms:W3CDTF">2024-05-17T02:28:07Z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