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5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 la Province de Liège  (1940 - 1944) conserve en Belgique (BIB 181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2024-06-23T02:16:36Z</dcterms:created>
  <dcterms:modified xsi:type="dcterms:W3CDTF">2024-06-23T02:16:36Z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