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419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ssesse au travail : le vécu et les obstacles rencontrés par les travailleurs en Belgique : étude quantitative et qualitative (20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2024-05-21T21:08:10Z</dcterms:created>
  <dcterms:modified xsi:type="dcterms:W3CDTF">2024-05-21T21:08:10Z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