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9660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Europes : Europe industrielle et Europe agricole : le charbon, le capital et la science : le cheval-vapeur à la conquête du globe : formation de l'Europe d'oute-mer : la colonisation des peuples de couleur : l'équilibre économique : un nouveau champ d'expension (8246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1 2011 at 2:07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2024-06-21T06:02:19Z</dcterms:created>
  <dcterms:modified xsi:type="dcterms:W3CDTF">2024-06-21T06:02:19Z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