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  <p:sldId id="393" r:id="rId140"/>
    <p:sldId id="394" r:id="rId141"/>
    <p:sldId id="395" r:id="rId142"/>
    <p:sldId id="396" r:id="rId143"/>
    <p:sldId id="397" r:id="rId144"/>
    <p:sldId id="398" r:id="rId145"/>
    <p:sldId id="399" r:id="rId146"/>
    <p:sldId id="400" r:id="rId147"/>
    <p:sldId id="401" r:id="rId148"/>
    <p:sldId id="402" r:id="rId149"/>
    <p:sldId id="403" r:id="rId150"/>
    <p:sldId id="404" r:id="rId151"/>
    <p:sldId id="405" r:id="rId152"/>
    <p:sldId id="406" r:id="rId153"/>
    <p:sldId id="407" r:id="rId154"/>
    <p:sldId id="408" r:id="rId155"/>
    <p:sldId id="409" r:id="rId156"/>
    <p:sldId id="410" r:id="rId157"/>
    <p:sldId id="411" r:id="rId158"/>
    <p:sldId id="412" r:id="rId159"/>
    <p:sldId id="413" r:id="rId160"/>
    <p:sldId id="414" r:id="rId161"/>
    <p:sldId id="415" r:id="rId162"/>
    <p:sldId id="416" r:id="rId163"/>
    <p:sldId id="417" r:id="rId164"/>
    <p:sldId id="418" r:id="rId165"/>
    <p:sldId id="419" r:id="rId166"/>
    <p:sldId id="420" r:id="rId167"/>
    <p:sldId id="421" r:id="rId168"/>
    <p:sldId id="422" r:id="rId169"/>
    <p:sldId id="423" r:id="rId170"/>
    <p:sldId id="424" r:id="rId171"/>
    <p:sldId id="425" r:id="rId172"/>
    <p:sldId id="426" r:id="rId173"/>
    <p:sldId id="427" r:id="rId174"/>
    <p:sldId id="428" r:id="rId175"/>
    <p:sldId id="429" r:id="rId176"/>
    <p:sldId id="430" r:id="rId177"/>
    <p:sldId id="431" r:id="rId178"/>
    <p:sldId id="432" r:id="rId179"/>
    <p:sldId id="433" r:id="rId180"/>
    <p:sldId id="434" r:id="rId181"/>
    <p:sldId id="435" r:id="rId182"/>
    <p:sldId id="436" r:id="rId183"/>
    <p:sldId id="437" r:id="rId184"/>
    <p:sldId id="438" r:id="rId185"/>
    <p:sldId id="439" r:id="rId186"/>
    <p:sldId id="440" r:id="rId187"/>
    <p:sldId id="441" r:id="rId188"/>
    <p:sldId id="442" r:id="rId189"/>
    <p:sldId id="443" r:id="rId190"/>
    <p:sldId id="444" r:id="rId191"/>
    <p:sldId id="445" r:id="rId192"/>
    <p:sldId id="446" r:id="rId193"/>
    <p:sldId id="447" r:id="rId194"/>
    <p:sldId id="448" r:id="rId195"/>
    <p:sldId id="449" r:id="rId196"/>
    <p:sldId id="450" r:id="rId197"/>
    <p:sldId id="451" r:id="rId198"/>
    <p:sldId id="452" r:id="rId199"/>
    <p:sldId id="453" r:id="rId200"/>
    <p:sldId id="454" r:id="rId201"/>
    <p:sldId id="455" r:id="rId202"/>
    <p:sldId id="456" r:id="rId203"/>
    <p:sldId id="457" r:id="rId20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slide" Target="slides/slide125.xml"/>
  <Relationship Id="rId128" Type="http://schemas.openxmlformats.org/officeDocument/2006/relationships/slide" Target="slides/slide126.xml"/>
  <Relationship Id="rId129" Type="http://schemas.openxmlformats.org/officeDocument/2006/relationships/slide" Target="slides/slide127.xml"/>
  <Relationship Id="rId130" Type="http://schemas.openxmlformats.org/officeDocument/2006/relationships/slide" Target="slides/slide128.xml"/>
  <Relationship Id="rId131" Type="http://schemas.openxmlformats.org/officeDocument/2006/relationships/slide" Target="slides/slide129.xml"/>
  <Relationship Id="rId132" Type="http://schemas.openxmlformats.org/officeDocument/2006/relationships/slide" Target="slides/slide130.xml"/>
  <Relationship Id="rId133" Type="http://schemas.openxmlformats.org/officeDocument/2006/relationships/slide" Target="slides/slide131.xml"/>
  <Relationship Id="rId134" Type="http://schemas.openxmlformats.org/officeDocument/2006/relationships/slide" Target="slides/slide132.xml"/>
  <Relationship Id="rId135" Type="http://schemas.openxmlformats.org/officeDocument/2006/relationships/slide" Target="slides/slide133.xml"/>
  <Relationship Id="rId136" Type="http://schemas.openxmlformats.org/officeDocument/2006/relationships/slide" Target="slides/slide134.xml"/>
  <Relationship Id="rId137" Type="http://schemas.openxmlformats.org/officeDocument/2006/relationships/slide" Target="slides/slide135.xml"/>
  <Relationship Id="rId138" Type="http://schemas.openxmlformats.org/officeDocument/2006/relationships/slide" Target="slides/slide136.xml"/>
  <Relationship Id="rId139" Type="http://schemas.openxmlformats.org/officeDocument/2006/relationships/slide" Target="slides/slide137.xml"/>
  <Relationship Id="rId140" Type="http://schemas.openxmlformats.org/officeDocument/2006/relationships/slide" Target="slides/slide138.xml"/>
  <Relationship Id="rId141" Type="http://schemas.openxmlformats.org/officeDocument/2006/relationships/slide" Target="slides/slide139.xml"/>
  <Relationship Id="rId142" Type="http://schemas.openxmlformats.org/officeDocument/2006/relationships/slide" Target="slides/slide140.xml"/>
  <Relationship Id="rId143" Type="http://schemas.openxmlformats.org/officeDocument/2006/relationships/slide" Target="slides/slide141.xml"/>
  <Relationship Id="rId144" Type="http://schemas.openxmlformats.org/officeDocument/2006/relationships/slide" Target="slides/slide142.xml"/>
  <Relationship Id="rId145" Type="http://schemas.openxmlformats.org/officeDocument/2006/relationships/slide" Target="slides/slide143.xml"/>
  <Relationship Id="rId146" Type="http://schemas.openxmlformats.org/officeDocument/2006/relationships/slide" Target="slides/slide144.xml"/>
  <Relationship Id="rId147" Type="http://schemas.openxmlformats.org/officeDocument/2006/relationships/slide" Target="slides/slide145.xml"/>
  <Relationship Id="rId148" Type="http://schemas.openxmlformats.org/officeDocument/2006/relationships/slide" Target="slides/slide146.xml"/>
  <Relationship Id="rId149" Type="http://schemas.openxmlformats.org/officeDocument/2006/relationships/slide" Target="slides/slide147.xml"/>
  <Relationship Id="rId150" Type="http://schemas.openxmlformats.org/officeDocument/2006/relationships/slide" Target="slides/slide148.xml"/>
  <Relationship Id="rId151" Type="http://schemas.openxmlformats.org/officeDocument/2006/relationships/slide" Target="slides/slide149.xml"/>
  <Relationship Id="rId152" Type="http://schemas.openxmlformats.org/officeDocument/2006/relationships/slide" Target="slides/slide150.xml"/>
  <Relationship Id="rId153" Type="http://schemas.openxmlformats.org/officeDocument/2006/relationships/slide" Target="slides/slide151.xml"/>
  <Relationship Id="rId154" Type="http://schemas.openxmlformats.org/officeDocument/2006/relationships/slide" Target="slides/slide152.xml"/>
  <Relationship Id="rId155" Type="http://schemas.openxmlformats.org/officeDocument/2006/relationships/slide" Target="slides/slide153.xml"/>
  <Relationship Id="rId156" Type="http://schemas.openxmlformats.org/officeDocument/2006/relationships/slide" Target="slides/slide154.xml"/>
  <Relationship Id="rId157" Type="http://schemas.openxmlformats.org/officeDocument/2006/relationships/slide" Target="slides/slide155.xml"/>
  <Relationship Id="rId158" Type="http://schemas.openxmlformats.org/officeDocument/2006/relationships/slide" Target="slides/slide156.xml"/>
  <Relationship Id="rId159" Type="http://schemas.openxmlformats.org/officeDocument/2006/relationships/slide" Target="slides/slide157.xml"/>
  <Relationship Id="rId160" Type="http://schemas.openxmlformats.org/officeDocument/2006/relationships/slide" Target="slides/slide158.xml"/>
  <Relationship Id="rId161" Type="http://schemas.openxmlformats.org/officeDocument/2006/relationships/slide" Target="slides/slide159.xml"/>
  <Relationship Id="rId162" Type="http://schemas.openxmlformats.org/officeDocument/2006/relationships/slide" Target="slides/slide160.xml"/>
  <Relationship Id="rId163" Type="http://schemas.openxmlformats.org/officeDocument/2006/relationships/slide" Target="slides/slide161.xml"/>
  <Relationship Id="rId164" Type="http://schemas.openxmlformats.org/officeDocument/2006/relationships/slide" Target="slides/slide162.xml"/>
  <Relationship Id="rId165" Type="http://schemas.openxmlformats.org/officeDocument/2006/relationships/slide" Target="slides/slide163.xml"/>
  <Relationship Id="rId166" Type="http://schemas.openxmlformats.org/officeDocument/2006/relationships/slide" Target="slides/slide164.xml"/>
  <Relationship Id="rId167" Type="http://schemas.openxmlformats.org/officeDocument/2006/relationships/slide" Target="slides/slide165.xml"/>
  <Relationship Id="rId168" Type="http://schemas.openxmlformats.org/officeDocument/2006/relationships/slide" Target="slides/slide166.xml"/>
  <Relationship Id="rId169" Type="http://schemas.openxmlformats.org/officeDocument/2006/relationships/slide" Target="slides/slide167.xml"/>
  <Relationship Id="rId170" Type="http://schemas.openxmlformats.org/officeDocument/2006/relationships/slide" Target="slides/slide168.xml"/>
  <Relationship Id="rId171" Type="http://schemas.openxmlformats.org/officeDocument/2006/relationships/slide" Target="slides/slide169.xml"/>
  <Relationship Id="rId172" Type="http://schemas.openxmlformats.org/officeDocument/2006/relationships/slide" Target="slides/slide170.xml"/>
  <Relationship Id="rId173" Type="http://schemas.openxmlformats.org/officeDocument/2006/relationships/slide" Target="slides/slide171.xml"/>
  <Relationship Id="rId174" Type="http://schemas.openxmlformats.org/officeDocument/2006/relationships/slide" Target="slides/slide172.xml"/>
  <Relationship Id="rId175" Type="http://schemas.openxmlformats.org/officeDocument/2006/relationships/slide" Target="slides/slide173.xml"/>
  <Relationship Id="rId176" Type="http://schemas.openxmlformats.org/officeDocument/2006/relationships/slide" Target="slides/slide174.xml"/>
  <Relationship Id="rId177" Type="http://schemas.openxmlformats.org/officeDocument/2006/relationships/slide" Target="slides/slide175.xml"/>
  <Relationship Id="rId178" Type="http://schemas.openxmlformats.org/officeDocument/2006/relationships/slide" Target="slides/slide176.xml"/>
  <Relationship Id="rId179" Type="http://schemas.openxmlformats.org/officeDocument/2006/relationships/slide" Target="slides/slide177.xml"/>
  <Relationship Id="rId180" Type="http://schemas.openxmlformats.org/officeDocument/2006/relationships/slide" Target="slides/slide178.xml"/>
  <Relationship Id="rId181" Type="http://schemas.openxmlformats.org/officeDocument/2006/relationships/slide" Target="slides/slide179.xml"/>
  <Relationship Id="rId182" Type="http://schemas.openxmlformats.org/officeDocument/2006/relationships/slide" Target="slides/slide180.xml"/>
  <Relationship Id="rId183" Type="http://schemas.openxmlformats.org/officeDocument/2006/relationships/slide" Target="slides/slide181.xml"/>
  <Relationship Id="rId184" Type="http://schemas.openxmlformats.org/officeDocument/2006/relationships/slide" Target="slides/slide182.xml"/>
  <Relationship Id="rId185" Type="http://schemas.openxmlformats.org/officeDocument/2006/relationships/slide" Target="slides/slide183.xml"/>
  <Relationship Id="rId186" Type="http://schemas.openxmlformats.org/officeDocument/2006/relationships/slide" Target="slides/slide184.xml"/>
  <Relationship Id="rId187" Type="http://schemas.openxmlformats.org/officeDocument/2006/relationships/slide" Target="slides/slide185.xml"/>
  <Relationship Id="rId188" Type="http://schemas.openxmlformats.org/officeDocument/2006/relationships/slide" Target="slides/slide186.xml"/>
  <Relationship Id="rId189" Type="http://schemas.openxmlformats.org/officeDocument/2006/relationships/slide" Target="slides/slide187.xml"/>
  <Relationship Id="rId190" Type="http://schemas.openxmlformats.org/officeDocument/2006/relationships/slide" Target="slides/slide188.xml"/>
  <Relationship Id="rId191" Type="http://schemas.openxmlformats.org/officeDocument/2006/relationships/slide" Target="slides/slide189.xml"/>
  <Relationship Id="rId192" Type="http://schemas.openxmlformats.org/officeDocument/2006/relationships/slide" Target="slides/slide190.xml"/>
  <Relationship Id="rId193" Type="http://schemas.openxmlformats.org/officeDocument/2006/relationships/slide" Target="slides/slide191.xml"/>
  <Relationship Id="rId194" Type="http://schemas.openxmlformats.org/officeDocument/2006/relationships/slide" Target="slides/slide192.xml"/>
  <Relationship Id="rId195" Type="http://schemas.openxmlformats.org/officeDocument/2006/relationships/slide" Target="slides/slide193.xml"/>
  <Relationship Id="rId196" Type="http://schemas.openxmlformats.org/officeDocument/2006/relationships/slide" Target="slides/slide194.xml"/>
  <Relationship Id="rId197" Type="http://schemas.openxmlformats.org/officeDocument/2006/relationships/slide" Target="slides/slide195.xml"/>
  <Relationship Id="rId198" Type="http://schemas.openxmlformats.org/officeDocument/2006/relationships/slide" Target="slides/slide196.xml"/>
  <Relationship Id="rId199" Type="http://schemas.openxmlformats.org/officeDocument/2006/relationships/slide" Target="slides/slide197.xml"/>
  <Relationship Id="rId200" Type="http://schemas.openxmlformats.org/officeDocument/2006/relationships/slide" Target="slides/slide198.xml"/>
  <Relationship Id="rId201" Type="http://schemas.openxmlformats.org/officeDocument/2006/relationships/slide" Target="slides/slide199.xml"/>
  <Relationship Id="rId202" Type="http://schemas.openxmlformats.org/officeDocument/2006/relationships/slide" Target="slides/slide200.xml"/>
  <Relationship Id="rId203" Type="http://schemas.openxmlformats.org/officeDocument/2006/relationships/slide" Target="slides/slide201.xml"/>
  <Relationship Id="rId204" Type="http://schemas.openxmlformats.org/officeDocument/2006/relationships/slide" Target="slides/slide202.xml"/>
  <Relationship Id="rId205" Type="http://schemas.openxmlformats.org/officeDocument/2006/relationships/presProps" Target="presProps.xml"/>
  <Relationship Id="rId206" Type="http://schemas.openxmlformats.org/officeDocument/2006/relationships/viewProps" Target="viewProps.xml"/>
  <Relationship Id="rId20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41991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20.xml.rels><?xml version="1.0" encoding="UTF-8" standalone="yes"?>
<Relationships xmlns="http://schemas.openxmlformats.org/package/2006/relationships"/>

</file>

<file path=ppt/slides/_rels/slide121.xml.rels><?xml version="1.0" encoding="UTF-8" standalone="yes"?>
<Relationships xmlns="http://schemas.openxmlformats.org/package/2006/relationships"/>

</file>

<file path=ppt/slides/_rels/slide122.xml.rels><?xml version="1.0" encoding="UTF-8" standalone="yes"?>
<Relationships xmlns="http://schemas.openxmlformats.org/package/2006/relationships"/>

</file>

<file path=ppt/slides/_rels/slide123.xml.rels><?xml version="1.0" encoding="UTF-8" standalone="yes"?>
<Relationships xmlns="http://schemas.openxmlformats.org/package/2006/relationships"/>

</file>

<file path=ppt/slides/_rels/slide124.xml.rels><?xml version="1.0" encoding="UTF-8" standalone="yes"?>
<Relationships xmlns="http://schemas.openxmlformats.org/package/2006/relationships"/>

</file>

<file path=ppt/slides/_rels/slide125.xml.rels><?xml version="1.0" encoding="UTF-8" standalone="yes"?>
<Relationships xmlns="http://schemas.openxmlformats.org/package/2006/relationships"/>

</file>

<file path=ppt/slides/_rels/slide126.xml.rels><?xml version="1.0" encoding="UTF-8" standalone="yes"?>
<Relationships xmlns="http://schemas.openxmlformats.org/package/2006/relationships"/>

</file>

<file path=ppt/slides/_rels/slide127.xml.rels><?xml version="1.0" encoding="UTF-8" standalone="yes"?>
<Relationships xmlns="http://schemas.openxmlformats.org/package/2006/relationships"/>

</file>

<file path=ppt/slides/_rels/slide128.xml.rels><?xml version="1.0" encoding="UTF-8" standalone="yes"?>
<Relationships xmlns="http://schemas.openxmlformats.org/package/2006/relationships"/>

</file>

<file path=ppt/slides/_rels/slide129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30.xml.rels><?xml version="1.0" encoding="UTF-8" standalone="yes"?>
<Relationships xmlns="http://schemas.openxmlformats.org/package/2006/relationships"/>

</file>

<file path=ppt/slides/_rels/slide131.xml.rels><?xml version="1.0" encoding="UTF-8" standalone="yes"?>
<Relationships xmlns="http://schemas.openxmlformats.org/package/2006/relationships"/>

</file>

<file path=ppt/slides/_rels/slide132.xml.rels><?xml version="1.0" encoding="UTF-8" standalone="yes"?>
<Relationships xmlns="http://schemas.openxmlformats.org/package/2006/relationships"/>

</file>

<file path=ppt/slides/_rels/slide133.xml.rels><?xml version="1.0" encoding="UTF-8" standalone="yes"?>
<Relationships xmlns="http://schemas.openxmlformats.org/package/2006/relationships"/>

</file>

<file path=ppt/slides/_rels/slide134.xml.rels><?xml version="1.0" encoding="UTF-8" standalone="yes"?>
<Relationships xmlns="http://schemas.openxmlformats.org/package/2006/relationships"/>

</file>

<file path=ppt/slides/_rels/slide135.xml.rels><?xml version="1.0" encoding="UTF-8" standalone="yes"?>
<Relationships xmlns="http://schemas.openxmlformats.org/package/2006/relationships"/>

</file>

<file path=ppt/slides/_rels/slide136.xml.rels><?xml version="1.0" encoding="UTF-8" standalone="yes"?>
<Relationships xmlns="http://schemas.openxmlformats.org/package/2006/relationships"/>

</file>

<file path=ppt/slides/_rels/slide137.xml.rels><?xml version="1.0" encoding="UTF-8" standalone="yes"?>
<Relationships xmlns="http://schemas.openxmlformats.org/package/2006/relationships"/>

</file>

<file path=ppt/slides/_rels/slide138.xml.rels><?xml version="1.0" encoding="UTF-8" standalone="yes"?>
<Relationships xmlns="http://schemas.openxmlformats.org/package/2006/relationships"/>

</file>

<file path=ppt/slides/_rels/slide139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40.xml.rels><?xml version="1.0" encoding="UTF-8" standalone="yes"?>
<Relationships xmlns="http://schemas.openxmlformats.org/package/2006/relationships"/>

</file>

<file path=ppt/slides/_rels/slide141.xml.rels><?xml version="1.0" encoding="UTF-8" standalone="yes"?>
<Relationships xmlns="http://schemas.openxmlformats.org/package/2006/relationships"/>

</file>

<file path=ppt/slides/_rels/slide142.xml.rels><?xml version="1.0" encoding="UTF-8" standalone="yes"?>
<Relationships xmlns="http://schemas.openxmlformats.org/package/2006/relationships"/>

</file>

<file path=ppt/slides/_rels/slide143.xml.rels><?xml version="1.0" encoding="UTF-8" standalone="yes"?>
<Relationships xmlns="http://schemas.openxmlformats.org/package/2006/relationships"/>

</file>

<file path=ppt/slides/_rels/slide144.xml.rels><?xml version="1.0" encoding="UTF-8" standalone="yes"?>
<Relationships xmlns="http://schemas.openxmlformats.org/package/2006/relationships"/>

</file>

<file path=ppt/slides/_rels/slide145.xml.rels><?xml version="1.0" encoding="UTF-8" standalone="yes"?>
<Relationships xmlns="http://schemas.openxmlformats.org/package/2006/relationships"/>

</file>

<file path=ppt/slides/_rels/slide146.xml.rels><?xml version="1.0" encoding="UTF-8" standalone="yes"?>
<Relationships xmlns="http://schemas.openxmlformats.org/package/2006/relationships"/>

</file>

<file path=ppt/slides/_rels/slide147.xml.rels><?xml version="1.0" encoding="UTF-8" standalone="yes"?>
<Relationships xmlns="http://schemas.openxmlformats.org/package/2006/relationships"/>

</file>

<file path=ppt/slides/_rels/slide148.xml.rels><?xml version="1.0" encoding="UTF-8" standalone="yes"?>
<Relationships xmlns="http://schemas.openxmlformats.org/package/2006/relationships"/>

</file>

<file path=ppt/slides/_rels/slide149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150.xml.rels><?xml version="1.0" encoding="UTF-8" standalone="yes"?>
<Relationships xmlns="http://schemas.openxmlformats.org/package/2006/relationships"/>

</file>

<file path=ppt/slides/_rels/slide151.xml.rels><?xml version="1.0" encoding="UTF-8" standalone="yes"?>
<Relationships xmlns="http://schemas.openxmlformats.org/package/2006/relationships"/>

</file>

<file path=ppt/slides/_rels/slide152.xml.rels><?xml version="1.0" encoding="UTF-8" standalone="yes"?>
<Relationships xmlns="http://schemas.openxmlformats.org/package/2006/relationships"/>

</file>

<file path=ppt/slides/_rels/slide153.xml.rels><?xml version="1.0" encoding="UTF-8" standalone="yes"?>
<Relationships xmlns="http://schemas.openxmlformats.org/package/2006/relationships"/>

</file>

<file path=ppt/slides/_rels/slide154.xml.rels><?xml version="1.0" encoding="UTF-8" standalone="yes"?>
<Relationships xmlns="http://schemas.openxmlformats.org/package/2006/relationships"/>

</file>

<file path=ppt/slides/_rels/slide155.xml.rels><?xml version="1.0" encoding="UTF-8" standalone="yes"?>
<Relationships xmlns="http://schemas.openxmlformats.org/package/2006/relationships"/>

</file>

<file path=ppt/slides/_rels/slide156.xml.rels><?xml version="1.0" encoding="UTF-8" standalone="yes"?>
<Relationships xmlns="http://schemas.openxmlformats.org/package/2006/relationships"/>

</file>

<file path=ppt/slides/_rels/slide157.xml.rels><?xml version="1.0" encoding="UTF-8" standalone="yes"?>
<Relationships xmlns="http://schemas.openxmlformats.org/package/2006/relationships"/>

</file>

<file path=ppt/slides/_rels/slide158.xml.rels><?xml version="1.0" encoding="UTF-8" standalone="yes"?>
<Relationships xmlns="http://schemas.openxmlformats.org/package/2006/relationships"/>

</file>

<file path=ppt/slides/_rels/slide159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60.xml.rels><?xml version="1.0" encoding="UTF-8" standalone="yes"?>
<Relationships xmlns="http://schemas.openxmlformats.org/package/2006/relationships"/>

</file>

<file path=ppt/slides/_rels/slide161.xml.rels><?xml version="1.0" encoding="UTF-8" standalone="yes"?>
<Relationships xmlns="http://schemas.openxmlformats.org/package/2006/relationships"/>

</file>

<file path=ppt/slides/_rels/slide162.xml.rels><?xml version="1.0" encoding="UTF-8" standalone="yes"?>
<Relationships xmlns="http://schemas.openxmlformats.org/package/2006/relationships"/>

</file>

<file path=ppt/slides/_rels/slide163.xml.rels><?xml version="1.0" encoding="UTF-8" standalone="yes"?>
<Relationships xmlns="http://schemas.openxmlformats.org/package/2006/relationships"/>

</file>

<file path=ppt/slides/_rels/slide164.xml.rels><?xml version="1.0" encoding="UTF-8" standalone="yes"?>
<Relationships xmlns="http://schemas.openxmlformats.org/package/2006/relationships"/>

</file>

<file path=ppt/slides/_rels/slide165.xml.rels><?xml version="1.0" encoding="UTF-8" standalone="yes"?>
<Relationships xmlns="http://schemas.openxmlformats.org/package/2006/relationships"/>

</file>

<file path=ppt/slides/_rels/slide166.xml.rels><?xml version="1.0" encoding="UTF-8" standalone="yes"?>
<Relationships xmlns="http://schemas.openxmlformats.org/package/2006/relationships"/>

</file>

<file path=ppt/slides/_rels/slide167.xml.rels><?xml version="1.0" encoding="UTF-8" standalone="yes"?>
<Relationships xmlns="http://schemas.openxmlformats.org/package/2006/relationships"/>

</file>

<file path=ppt/slides/_rels/slide168.xml.rels><?xml version="1.0" encoding="UTF-8" standalone="yes"?>
<Relationships xmlns="http://schemas.openxmlformats.org/package/2006/relationships"/>

</file>

<file path=ppt/slides/_rels/slide169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70.xml.rels><?xml version="1.0" encoding="UTF-8" standalone="yes"?>
<Relationships xmlns="http://schemas.openxmlformats.org/package/2006/relationships"/>

</file>

<file path=ppt/slides/_rels/slide171.xml.rels><?xml version="1.0" encoding="UTF-8" standalone="yes"?>
<Relationships xmlns="http://schemas.openxmlformats.org/package/2006/relationships"/>

</file>

<file path=ppt/slides/_rels/slide172.xml.rels><?xml version="1.0" encoding="UTF-8" standalone="yes"?>
<Relationships xmlns="http://schemas.openxmlformats.org/package/2006/relationships"/>

</file>

<file path=ppt/slides/_rels/slide173.xml.rels><?xml version="1.0" encoding="UTF-8" standalone="yes"?>
<Relationships xmlns="http://schemas.openxmlformats.org/package/2006/relationships"/>

</file>

<file path=ppt/slides/_rels/slide174.xml.rels><?xml version="1.0" encoding="UTF-8" standalone="yes"?>
<Relationships xmlns="http://schemas.openxmlformats.org/package/2006/relationships"/>

</file>

<file path=ppt/slides/_rels/slide175.xml.rels><?xml version="1.0" encoding="UTF-8" standalone="yes"?>
<Relationships xmlns="http://schemas.openxmlformats.org/package/2006/relationships"/>

</file>

<file path=ppt/slides/_rels/slide176.xml.rels><?xml version="1.0" encoding="UTF-8" standalone="yes"?>
<Relationships xmlns="http://schemas.openxmlformats.org/package/2006/relationships"/>

</file>

<file path=ppt/slides/_rels/slide177.xml.rels><?xml version="1.0" encoding="UTF-8" standalone="yes"?>
<Relationships xmlns="http://schemas.openxmlformats.org/package/2006/relationships"/>

</file>

<file path=ppt/slides/_rels/slide178.xml.rels><?xml version="1.0" encoding="UTF-8" standalone="yes"?>
<Relationships xmlns="http://schemas.openxmlformats.org/package/2006/relationships"/>

</file>

<file path=ppt/slides/_rels/slide179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80.xml.rels><?xml version="1.0" encoding="UTF-8" standalone="yes"?>
<Relationships xmlns="http://schemas.openxmlformats.org/package/2006/relationships"/>

</file>

<file path=ppt/slides/_rels/slide181.xml.rels><?xml version="1.0" encoding="UTF-8" standalone="yes"?>
<Relationships xmlns="http://schemas.openxmlformats.org/package/2006/relationships"/>

</file>

<file path=ppt/slides/_rels/slide182.xml.rels><?xml version="1.0" encoding="UTF-8" standalone="yes"?>
<Relationships xmlns="http://schemas.openxmlformats.org/package/2006/relationships"/>

</file>

<file path=ppt/slides/_rels/slide183.xml.rels><?xml version="1.0" encoding="UTF-8" standalone="yes"?>
<Relationships xmlns="http://schemas.openxmlformats.org/package/2006/relationships"/>

</file>

<file path=ppt/slides/_rels/slide184.xml.rels><?xml version="1.0" encoding="UTF-8" standalone="yes"?>
<Relationships xmlns="http://schemas.openxmlformats.org/package/2006/relationships"/>

</file>

<file path=ppt/slides/_rels/slide185.xml.rels><?xml version="1.0" encoding="UTF-8" standalone="yes"?>
<Relationships xmlns="http://schemas.openxmlformats.org/package/2006/relationships"/>

</file>

<file path=ppt/slides/_rels/slide186.xml.rels><?xml version="1.0" encoding="UTF-8" standalone="yes"?>
<Relationships xmlns="http://schemas.openxmlformats.org/package/2006/relationships"/>

</file>

<file path=ppt/slides/_rels/slide187.xml.rels><?xml version="1.0" encoding="UTF-8" standalone="yes"?>
<Relationships xmlns="http://schemas.openxmlformats.org/package/2006/relationships"/>

</file>

<file path=ppt/slides/_rels/slide188.xml.rels><?xml version="1.0" encoding="UTF-8" standalone="yes"?>
<Relationships xmlns="http://schemas.openxmlformats.org/package/2006/relationships"/>

</file>

<file path=ppt/slides/_rels/slide189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190.xml.rels><?xml version="1.0" encoding="UTF-8" standalone="yes"?>
<Relationships xmlns="http://schemas.openxmlformats.org/package/2006/relationships"/>

</file>

<file path=ppt/slides/_rels/slide191.xml.rels><?xml version="1.0" encoding="UTF-8" standalone="yes"?>
<Relationships xmlns="http://schemas.openxmlformats.org/package/2006/relationships"/>

</file>

<file path=ppt/slides/_rels/slide192.xml.rels><?xml version="1.0" encoding="UTF-8" standalone="yes"?>
<Relationships xmlns="http://schemas.openxmlformats.org/package/2006/relationships"/>

</file>

<file path=ppt/slides/_rels/slide193.xml.rels><?xml version="1.0" encoding="UTF-8" standalone="yes"?>
<Relationships xmlns="http://schemas.openxmlformats.org/package/2006/relationships"/>

</file>

<file path=ppt/slides/_rels/slide194.xml.rels><?xml version="1.0" encoding="UTF-8" standalone="yes"?>
<Relationships xmlns="http://schemas.openxmlformats.org/package/2006/relationships"/>

</file>

<file path=ppt/slides/_rels/slide195.xml.rels><?xml version="1.0" encoding="UTF-8" standalone="yes"?>
<Relationships xmlns="http://schemas.openxmlformats.org/package/2006/relationships"/>

</file>

<file path=ppt/slides/_rels/slide196.xml.rels><?xml version="1.0" encoding="UTF-8" standalone="yes"?>
<Relationships xmlns="http://schemas.openxmlformats.org/package/2006/relationships"/>

</file>

<file path=ppt/slides/_rels/slide197.xml.rels><?xml version="1.0" encoding="UTF-8" standalone="yes"?>
<Relationships xmlns="http://schemas.openxmlformats.org/package/2006/relationships"/>

</file>

<file path=ppt/slides/_rels/slide198.xml.rels><?xml version="1.0" encoding="UTF-8" standalone="yes"?>
<Relationships xmlns="http://schemas.openxmlformats.org/package/2006/relationships"/>

</file>

<file path=ppt/slides/_rels/slide19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00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3.jpg"/>
</Relationships>

</file>

<file path=ppt/slides/_rels/slide201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4.jpg"/>
</Relationships>

</file>

<file path=ppt/slides/_rels/slide202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5.jpg"/>
</Relationships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2.jpg"/>
</Relationships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Robert Halleux (2633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9 2009 at 1:06:51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opinions de M. Jérome Coignard : recueillies par Jacques Tournebroche (10386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1 2011 at 11:10:56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uvelles (10734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1 2011 at 11:10:18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incipes d'économie politique (10838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5 2011 at 12:10:50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tragique destin de Nicolas II et de sa famille : treize années à la cour de Russie : septembre 1885 - mai 1918 (10944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6 2011 at 2:10:16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ternationale communiste au travail (11663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7 2011 at 4:11:21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Wallonie en fleurs : les arts et la littérature (116664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11:11:04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à la campagne : conclusion du congrès agraire du P.O.B. noël 1923 (116895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1 at 3:11:02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êche maritime, la flotte rouge (1227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5 2011 at 4:12:47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uliette Vidal (124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2 2011 at 2:12:08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oseph Bovy (2652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3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-rendu divers (1275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6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férences (1275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7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grès (1275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4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apports (1275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8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s et brochures (divers éditeurs) (127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5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éries et collections (1275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03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bonnement l'Eglantine (12752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55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Léon Brockus (265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1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bonnement Germinal (127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14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ériodiques (1275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04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isolés (127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0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12754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5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artis politiques en Allemagne (1302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7 2012 at 3:01:13]]>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erbe d'historiette (13031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7 2012 at 4:01:48]]>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s "Equitables pionniers" de Rochdale (13066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9 2012 at 9:01:34]]>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question scolaire (1314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3 2012 at 10:01:06]]>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liquidation du Traité de Versailles (13418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3 2012 at 2:02:14]]>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rapports de la morale et de la religion dans l'antique Orient (1437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7 2012 at 3:02:23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rapports de la morale et de la religion dans l'antique Orient (1439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8 2012 at 11:02:49]]>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tour du moujik (14422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9 2012 at 10:02:16]]>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'esclavage moderne (1451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3 2012 at 10:02:53]]>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mpérialisme dernière étape du capitalisme : essai de vulgarisation (14741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0 2012 at 11:02:41]]>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entiers dans la montagne (1497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9 2012 at 11:02:29]]>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ouvement syndical international (1523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7 2012 at 4:03:52]]>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pte rendu officiel du XXIVe Congrès annuel tenu les 31 mars, 1er et 2 avril 1923 (15615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2 at 12:03:37]]>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mission socialiste belge dans la Ruhr : rapports et conclusions des délégués (1564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7 2012 at 10:03:30]]>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s présentés au XXXIVe Congrès annuel tenu les 31 mars, 1er et 2 avril 1923 (15652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7 2012 at 12:03]]>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sur la question scolaire (15664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8 2012 at 9:03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extraordinaire tenu les 16 et 17 juin 1923 à la Maison du Peuple de Bruxelles : compte rendu officiel (15672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8 2012 at 12:03:59]]>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du Comité fédéral pour l'année 1922 (1568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8 2012 at 3:03:11]]>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ersonnages des Rougon-Macquart : pour servir à la lecture et à l'étude de l'oeuvre de Emile Zola (1612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6 2012 at 4:04:19]]>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fascisme (1639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4 2012 at 12:04:12]]>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archisme et socialisme (1657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7 2012 at 9:04:50]]>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races de pigeons par l'image (1680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8 2012 at 10:05:57]]>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érité sur l'occupation de la Ruhr (1701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5 2012 at 8:05:35]]>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ncentration financière et la concentration en entreprises d'électricité en Belgique (17343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1 2012 at 10:05:05]]>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extes (1765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4 2012 at 10:06:42]]>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rande guerre : 1914-1918 (1773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9 2012 at 11:06:22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905 (17910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8 2012 at 11:06:16]]>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nouvelle politique économique des Soviets et la révolution mondiale (1791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8 2012 at 12:06:10]]>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volution divine du sphinx au Christ (18945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7 2012 at 4:08:55]]>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Méthodes modernes du syndicalisme (19085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4 2012 at 11:09:39]]>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ref exposé de son développement de 1893 à 1923 sur la base de délibérations et décisions des congrès (19114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5 2012 at 3:09:54]]>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annuel pour 1923 (19236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2 2012 at 9:09:03]]>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aut-il changer notre programme ? : avant-projet de révision (1924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2 2012 at 11:09:47]]>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5e exercice social 1922-1923 (19246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2 2012 at 11:09:10]]>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shonorons la Guerre ! (19510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5 2012 at 11:09:22]]>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lmanach 1923 du Peuple et de La Wallonie socialiste (19540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6 2012 at 12:09:55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atherine Gillon (2653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26]]>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llemagne (1918-1921) (1961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 2012 at 12:10:19]]>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ivine comédie (19689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8 2012 at 9:10:55]]>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ubert Stiernet (19799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2 2012 at 1:10:08]]>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vers : le port et les travailleurs du port (2005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6 2012 at 9:10:07]]>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volution et socialisme : essai de bibliographie (20105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30 2012 at 10:10:18]]>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'esclavage moderne (20178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5 2012 at 2:11:50]]>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rdre naturel : journal des peuples (2022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7 2012 at 9:11:24]]>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Karl Marx : l'économiste, le socialiste (2026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2 at 11:11:40]]>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ducation sexuelle et l'action pédagogique dans la lutte contre le péril vénérien (2054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2 2012 at 4:11:08]]>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opératives de consommation en France (20800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3 2012 at 11:12:23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isson de bonheur : essai sur l'optimisme viril ou volonté de joie (2093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7 2012 at 9:12:11]]>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isc et blason ou l'impôt sur la Vanité: le paradoxe de la noblesse moderne (21115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4 2012 at 1:12:25]]>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récurseurs (211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2 at 9:12:36]]>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èglements et instructions sur la police des mines (21365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7 2013 at 11:01:48]]>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étrole : facteur économique mondial (21397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8 2013 at 11:01:59]]>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familistère de Guise et la Verrerie ouvrière : trois leçons du cours sur la coopération au Collège de France (21689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7 2013 at 11:01:38]]>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éséquilibre du monde (21873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3 2013 at 9:01:33]]></a:t>
            </a: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alisations socialistes : notre action d'après-guerre (2195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4 2013 at 9:01:46]]></a:t>
            </a: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lutte mondiale pour le pétrole (22532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3 at 12:02:04]]></a:t>
            </a: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'est-ce que le BIT ? (23235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5 2013 at 9:03:14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oebrechts (2653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6]]></a:t>
            </a:r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émoration du XXVe anniversaire de la Commission syndicale 1898 - 1923 : XXIIe Congrès syndical tenu les 27 et 28 juillet 1923, à la Maison du peuple de Bruxelles : compte rendu sténographique (23293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6 2013 at 9:03:10]]></a:t>
            </a: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annuel pour 1922 (23296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6 2013 at 9:03:25]]></a:t>
            </a:r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BC du communisme (2829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2 2013 at 12:11]]></a:t>
            </a:r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ts d'ouvrier (2899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3 2013 at 11:12:10]]></a:t>
            </a:r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Jeunesse (3325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9:07:24]]></a:t>
            </a:r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'écrivain (3326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45]]></a:t>
            </a:r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socialiste (332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3]]></a:t>
            </a:r>
          </a:p>
        </p:txBody>
      </p:sp>
    </p:spTree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générale et anecdotique de la Guerre de 1914 (3578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8 2014 at 2:12:05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ené Jadot (2653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7]]></a:t>
            </a:r>
          </a:p>
        </p:txBody>
      </p:sp>
    </p:spTree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de mutualités et des Unions Mutualistes socialistes de la Province de Liège (3597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4 at 12:12:48]]></a:t>
            </a:r>
          </a:p>
        </p:txBody>
      </p:sp>
    </p:spTree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gistre de la correspondance : 1922 - 1931 / Indicateur tenu par le Secrétaire Communal (3752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:03:11]]></a:t>
            </a:r>
          </a:p>
        </p:txBody>
      </p:sp>
    </p:spTree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thinea : d'Athènes à Florence (42036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7 2016 at 12:03:15]]></a:t>
            </a:r>
          </a:p>
        </p:txBody>
      </p:sp>
    </p:spTree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réveil des morts (42259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3 2016 at 10:03:42]]></a:t>
            </a:r>
          </a:p>
        </p:txBody>
      </p:sp>
    </p:spTree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u tsarisme au communisme : la révolution russe et ses effets (45985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8 2016 at 11:12:09]]></a:t>
            </a:r>
          </a:p>
        </p:txBody>
      </p:sp>
    </p:spTree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livre des mères : ouvrage adopté par le service d'hygiène de la ville de Bruxelles (45995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8 2016 at 3:12:38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Bressoux (2651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3:06:37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Mathieu Kisselstein (26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3]]></a:t>
            </a:r>
          </a:p>
        </p:txBody>
      </p:sp>
    </p:spTree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phonse Lapaille (265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54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Y. Loyen (2653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39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ubert Rassart (265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31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rançois Van Belle (2658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09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livre rouge : choix de lecture destinées à l'enseignement populaire (28300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8 2009 at 3:08:44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mine et les mineurs (2834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9 2009 at 11:08:08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"Cours nouveau" dans la Russie des Soviets (2836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9 2009 at 2:08:57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de général de l'enseignement primaire et normal (28575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5 2009 at 3:08:53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erniers aspects du socialisme (3152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09 at 12:12:13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réaliste (31536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09 at 2:12:42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x femmes illustres (317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4 2010 at 1:01:34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Poulseur (2651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5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travers les étoiles (321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0 at 1:01:59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ublications éditées par le Bureau international du Travail (32346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8 2010 at 4:01:21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olitique extérieure de la Belgique : discours prononcé à la Chambre des Représentants par M. JASPAR , ministre des Affaires étrangères, le 20/11/1923 (3265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loi sur les loyers de 1923 : commentaire explicatif (326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urée du travail dans l'industrie : Italie (3274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sur l'activité du parti ouvrier social-démocrate de Hollande = Bericht der Sozial demokratische Arbeitpartei der Niederlande = Report of social-démocratie labour party of Holland (32741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urée du travail dans l'industrie : Pays-Bas (3274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urée du travail dans l'industrie : Suisse (32741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tions de comptabilité (3275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quête sur la production : rapport général. Tome 1 (3275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. Vermeersch - J. Latin (2651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04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quête sur la production : rapprot général. Tome 2, Les faits : production générale et rendement par ouvrier (3275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Gaulois (3276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cupation de la Rhur : contre la guerre qui vient (3277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ent s'est déclenchée la guerre mondiale : avec les documents secrets de la chancellerie allemande annotés par Guillaume II (32771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lutarque a menti (32772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socialiste de la révolution française. Tome 4, La République (3277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socialiste de la révolution française. Tome 5, La Révolution en Europe (3277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socialiste de la révolution française. Tome 6, La Gironde (3277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opération depuis un siècle : Lyon, Rochdale, Nîmes, Gand, Saint-Claude (3278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générale de la coopération en France : les idées et les faits, les hommes et les oeuvres. Tome 2, Formation et développement de l'Institution coopératives moderne (327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.- L. Decerf (2651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volution et les conquêtes de la mutualité (32789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urs de français : cours en 36 heures, école ouvrière supérieure d'Uccle, session 1922-1923 (3283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anté de l'écolier (3283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orêt de la Vecquée (3284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hysique du globe (3284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inq aspects de la Réaction (32863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ystèmes socialistes (3287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i communale coordonnée et commentée, 4ème édition mise au courant de la législation et de la jurisprudence (3287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rapeaux et bannières (3514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0 at 10:03:20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s des permanents sur l'activité syndicale pendant l'année 1922 présentés au XXVIIe congrès annuel tenu le 29 avril 1923 à la Maison de Peuple de Bruxelles (37292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3 2010 at 3:06:35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ctionnaire et le dividende : deux leçons du cours sur la coopération au Collège de France : janvier 1923 (4129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5 2010 at 2:11:32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ivers types d'associations coopératives de production : trois leçons du cours sur la coopération au Collège de France : janvier 1923 (4131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5 2010 at 2:11:22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ntrepreneur et le profit : deux leçons du cours sur la coopération au Collège de France : janvier 1923 (4134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5 2010 at 2:11:26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obstacles au développement des coopératives de production : trois leçons du cours sur la coopération au Collège de France, février 1923 (4135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5 2010 at 2:11:46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opératives de production et l'Etat : une leçon du cours sur la Coopération au collège de France : février 1923 (4135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5 2010 at 3:11:42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venir des coopératives de production : leçon du cours sur la coopération au Collège de France : avril 1923 (41356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5 2010 at 3:11:41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opération de Production à l'Etranger, Angleterre-Italie: deux leçons du Cours sur la coopération, avril 1923 (413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5 2010 at 3:11:56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rise du logement : première leçon du cours sur la coopération au Collège de France : décembre 1923 (4135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5 2010 at 3:11:09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gramme coopératiste et l'économie politique libérale : trois leçons du cours sur la coopération au Collège de France : décembre-janvier 1923-1924 (41363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5 2010 at 4:11:17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travail et le profit : deux leçons du cours sur la coopération au Collège de France : février 1923 (4159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6 2010 at 4:12:33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(et collections)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Sociétés Coopératives (526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:02:22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nationalisation des mines (626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7 2011 at 12:04:08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d'éducation physique les 26 et 27 mai 1923 : compte rendu sténographique (7289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3 2011 at 1:05:28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dministrations centrales : IIe congrès international des sciences administratives : rapports présentés à la troisième section (7352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6 2011 at 12:05:01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Jeunes et le Socialisme  (742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1 2011 at 12:05:20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ubert Lapaille (764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15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olitique économique et la situation de la classe ouvrière en Russie soviétique (8017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8 2011 at 1:06:16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romanciers du travail (841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0 2011 at 12:07:34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rève des chemins de fer (9046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2 2011 at 11:08:16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rève de PTT (90485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2 2011 at 11:08:05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omaine de Tribomont Wegnez-Verviers : sa destination (939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0 2011 at 11:08:36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ducation ouvrière internationale et rapport de la conférence de l'Education ouvrière tenue à Bruxelles les 16 et 17 août 1922 (985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4 2011 at 11:09:18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'un conscrit de 1813 (995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9 2011 at 10:09:29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xposition du Foyer de l'ouvrier (10067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1 2011 at 10:09:31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dame Bovary : moeurs de Province (1027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5 2011 at 11:10:4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2">
  <a:themeElements>
    <a:clrScheme name="Theme7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202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2024-04-29T15:14:01Z</dcterms:created>
  <dcterms:modified xsi:type="dcterms:W3CDTF">2024-04-29T15:14:01Z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