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7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ury Edition of the Communist Manifesto (15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23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3 at 1:03:1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426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2024-06-21T20:18:08Z</dcterms:created>
  <dcterms:modified xsi:type="dcterms:W3CDTF">2024-06-21T20:18:08Z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