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291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lle coopération pour quel socialisme ? : colloque de Wavre, 16 avril 1983 (3129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09 at 9:12:3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2024-06-26T14:40:49Z</dcterms:created>
  <dcterms:modified xsi:type="dcterms:W3CDTF">2024-06-26T14:40:49Z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