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presProps" Target="presProps.xml"/>
  <Relationship Id="rId194" Type="http://schemas.openxmlformats.org/officeDocument/2006/relationships/viewProps" Target="viewProps.xml"/>
  <Relationship Id="rId19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326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52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aspects de la législation relative aux conseils d'entreprise (1281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2:01:5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familiale des communes (1485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1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1 : Les métamorphoses du capital et leur cycle : la rotation du capital (151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2:03:01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et méthodes de travail (1530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0:03:1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rontation : doctrines, déviations, expériences, espérances (1530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5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xpérience de résorption du chômage (1533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2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roissement de la productivité (154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9:03:3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communiste de Yougoslavie (1561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0:03:47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Congrès administratif des 22 et 23 mars 1952 (1577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0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ples au travail : travail-ouvriers-patrons-capital-Etat (161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1:04:47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ples au travail : travail-ouvriers-patrons-capital-Etat (1616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2:04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en Suisse (163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9:04:5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 du contrat de travail selon le code fédéral des obligations (1735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0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et vie : magazine mensuel des sciences et de leurs applications et la vie moderne (1735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venise (1775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8:06:01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tte des communistes de Yougoslavie pour la démocratie socialiste : rapport présenté au sixième Congrès du Parti communiste de Yougoslavie (1779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0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es tourments : trilogie. 2 : L'an dix-huit (177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vie et l'activité de Zivko Topalovic (1781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2 at 1:06:1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instituant la Communauté européenne de défense et de documents annexes (1782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07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en Belgique (191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3:09:24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nnales de l'économie collective (1953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9:09:40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mille dans le bilan sociale de la Belgique : présentation des thèmes du Congrès général des 15-16 novembre 1952 (196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1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érialisme et empiriocriticisme : notes critiues sur une philosophie réactionnaire (1971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4:10:29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ériences syndicales internationales des origines à nos jours (1972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23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ward to Socialism : IUSY Camp, Wien 1952 : Lebendiges IUSY-Programme : Ein Fotobuch (1981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0:10:3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'éducation (2092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:12:5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'économie politique et d'histoire des doctrines économiques. I : notions fondamentales de l'économie politique et histoire des doctrines économiques (2116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2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ison de ma vie (211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4:12:18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: étude économique et sociologique (211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3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s et documents officiels de la commission constitutionnelle : décembre 1952 (212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3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lutions (2120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2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éocupations culturelles de la Province de Hainaut et le bilan de l'expérience d'un demi-siècle (223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3:02:40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rontations : doctrines - déviations - expériences - espérances (230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4:02:5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jectifs et norme supérieure de la sécurité sociale (232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4:03:5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rme minimum de la sécurité sociale (2323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4:03:56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économiques du socialisme en U.R.S.S. (2828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1:11:5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français : tome premier : des origines à la révolte des canuts (2843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3:11:12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social : entraves - efficacité (2848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2:11:20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vergences dans le mouvement ouvrier européen (3579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9:12:22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seignements de la commune : A la mémoire de la commune. (3580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1:12:5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on soviétique et la question de l'unité allemande et du traité de paix avec l'Allemagne. (3580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:12:09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Georges Smets (4145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6 at 12:02:40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ische documenten (4145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6 at 12:02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(4163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10:02:06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 Place of Fear (4164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3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s agents de l'Etat : arrêté royal du 2 octobre 1937 et arrêtés complémentaires (4179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6 at 10:02:2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: inconnu (4234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6 at 3:03:25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et pratique du communisme (4259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1 2016 at 4:04:44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llectuels et la politique (4260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9:04:11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nationalités en Belgique (4262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2:04:5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emier livre de J. M. Keynes, vu après quarante ans : la monnaie et les finances de l'Inde (1913) ou la théorie monétaire et l'étalon-or à la veille de la première guerre mondiale (4565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1:11:07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des travailleurs indépendants. Xème assemblée générale (Vienne, 3-7 juillet 1951) (260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36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ventions internationales du travail : mélanges Sauser-Hall (2872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8:08:3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ension de l'assurance obligatoire contre les accidents (28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8:08:5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u travail en Espagne. Fascicule 4 (3203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2:01:0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lai E. Stevenson of Illinois : a portrait (323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2:01:1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u travail et politique sociale au Congo Belge (326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mot d'ordre des Etats-Unis d'Europe. Le programme militaire de la Révolution prolétarienne (326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ou contre la limitation des naissances (3267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sées de la ville de Liège (3269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visiteur aux musées Curtius et d'Assembourg : Archéologie et Arts décoratifs ( Publication extraordinaire de l'Institut Archéologique Liégeois ) (3269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Hongrie par l'image (3270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s sur la Politique Economique du Gouvernement (327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e A.B.C. : petit répertoire des idées, institutions et groupements européens (3274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dustriels Belges devant le plan Schuman (3275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statut de la communauté politique européenne. Travaux préparatoires (3275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e l'idée européenne (327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quilibre économique internationale : nouveaux aspects de la théorie (328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E. Duhring bouleverse la science : anti-Duhring. Tome 2, Economie politique (328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, le film et la radio pour enfants (328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'octobre 1952 : propagande (328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positions légales en vigueur pour les élections communales (328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aix durable (328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relative à l'évolution des salaires et appointements. (328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(3289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volutions (3373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2:03:2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quotidienne et ses lecteurs : observation réalisée à Ougrée. Tome II (71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4:05:41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mmes au travail (77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3:06:1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se de l'école américaine (793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1:06:15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travaillisme : nouveaux essais fabiens (794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:06:1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sociologie du travail (82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9:07:5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sociaux du problème de la productivité (832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2:07:1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main-d'oeuvre dans la communauté européenne du charbon et de l'acier (834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9:07:5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vention européenne des droits de l'homme (932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1:08:5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à M.M. Paul-Henri Spaak et Max Buset (95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0:09:3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s enfants qui ont failli... : contribution à l'étude du chapitre II de la loi du 15 mai 1912 : réflexions sur le problème de la délinquance et de l'inadaptation des enfants et des adolescents : action judiciaire, éducative et sociale (961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9:09:5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nationaux de santé à l'étranger (98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11:09:3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alectique de la nature (990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4:09:4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régimes d'allocations familiales : réforme ou révision ? (1016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9:09:2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Haute aurorité de la vallée du Tennessee = Tennessee Valley Authority (1028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9:10:1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: législation - doctrine - jurisprudence (107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2:10:0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our les élections communales (115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:11:0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morale (1154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11:11:03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exandre le Grand (1169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16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 op hun daden : de daden der tweede kamer-fractie der partij van de arbeid van de bevrijding af tot 1 April 1952 : vol. 1. période 20 novembre 1945 t/m december 1949 (1229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1:12:5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2024-04-28T14:59:30Z</dcterms:created>
  <dcterms:modified xsi:type="dcterms:W3CDTF">2024-04-28T14:59:30Z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