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4049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u domaine de propriété ou de la distinction des biens considérés principalement par rapport au domaine privé (3268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misère des classes laborieuses en Angleterre et en France. Tome 1 (328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emorqueur (1169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4:11:4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2024-04-29T11:04:46Z</dcterms:created>
  <dcterms:modified xsi:type="dcterms:W3CDTF">2024-04-29T11:04:46Z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