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328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: de l'anecdote à l'institution (2916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3 at 1:12: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2024-05-18T07:16:51Z</dcterms:created>
  <dcterms:modified xsi:type="dcterms:W3CDTF">2024-05-18T07:16:51Z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