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presProps" Target="presProps.xml"/>
  <Relationship Id="rId194" Type="http://schemas.openxmlformats.org/officeDocument/2006/relationships/viewProps" Target="viewProps.xml"/>
  <Relationship Id="rId19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659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189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provinciales 1925 (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. Vermeersch - J. Latin (265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04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doit travailler la cellule communiste (1252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 2012 at 11:01:28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2 militants russes (notices biographiques) (1269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10:01:58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férences (127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7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l'Eglantine (1275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55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2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5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uxième Congrès de l'Internationale ouvrière socialiste à Marseille du 22 au 27 août 1925 (1325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2 at 10:01:40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adinne (1330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3:01:01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atole France est-il un grand écrivain ? (13348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2 at 4:01:15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cience de l'éducation (13351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2 at 10:02:41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orges Louis (133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2 at 4:02:47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e et la Russie des Soviets (1338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3:02:13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pays des chamaux (1444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3:02:45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stions monétaires d'actualité (14735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0 2012 at 10:02:24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 faire ? (1475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9:02:38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t les relations économiques internationales (1480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2 at 10:02:20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capitaliste : principes d'économie politique (1494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2 at 4:02:14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à Karl et Luise Kautsky (1495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1:02:50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ques aspects de l'Europe actuelle (15132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10:03:14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quêtes du Musée de la vie wallonne (153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9:03:21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olchévisme (1535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12:03:56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XVIe Congrès annuel tenu les 6, 7 et 8 juin 1925 (15653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2:03:39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umanie et Bessarabie (1687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2 at 11:05:14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 Jaurès : l'homme, le penseur, le socialiste (1688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2 at 11:05:39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trevue (1698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12 at 9:05:34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forme de la bienfaisance publique : commentaire pratique de la nouvelle loi organique de l'assistance publique (1703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12:05:55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ports of the Second National Conference on the Science of Politics : Held at Chicago (17038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12:05:29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ublications nouvelles par F. Rieder et Cie (1709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1 2012 at 10:05:51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ussie (1727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9 2012 at 11:05:23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ctoire en déroute (1735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11:05:42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ublications éditées par le Bureau international du travail (1755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1 2012 at 10:06:17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ctoire sur mer : le rôle de la marine américaine pendant la guerre (1759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11:06:37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stions et réponses (176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1:06:57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ion des employés (1770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12 at 10:06:36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mpressions de Russie (17792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2 at 11:06:44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intres et soulpteurs nouveaux de Belgique (17826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11:06:22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nine (1790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2 at 11:06:06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hilosophie de l'histoire comme science de l'évolution (1905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2:09:01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union du Comité national élargi tenue le 2 novembre 1924 à la Maison du Peuple de Bruxelles : compte rendu sténographique (19110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2 at 11:09:23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pour 1924 (1923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9:09:13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rti ouvrier belge 1885-1925 (1924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1:09:53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internationale du travail (1960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 2012 at 3:10:06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hilosophie de l'histoire comme science de l'évolution (2010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0 2012 at 10:10:54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s du Parti socialdémocrate ouvrier de géorgie (20204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12:11:24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ois essais sur la théorie de la sexualité (2058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10:11:43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pheus (2058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11:11:25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a trace de Dieu (2061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10:11:57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ascisme (20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2 at 9:11:45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andes industries modernes: les industries textiles (2113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10:12:39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nseignements de l'histoire des prix (2114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1:12:16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orains (2115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2:12:51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vité politique: 1er Volume (2115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3:12:32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Syndical en Belgique (2122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12:12:48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dministration industrielle et générale: prévoyance, organisation, commandement, coordination, contrôle (2124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1 2012 at 10:12:09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élèvement sur le capital dans la théorie et la pratique (2272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3 at 4:02:43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IVe Congrès syndical des 25, 26 et 27 juillet 1925 à la Maison du peuple de Bruxelles (2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3 at 3:03:42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et la politique (2333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3 at 4:03:41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ourgeoisie internationale et son apôtre Karl Kautsky : (réponse à Kautsky) (2866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3 at 1:12:07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adium (3579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9:12:34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22 - 1931 / Indicateur tenu par le Secrétaire Communal (3752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:03:11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civile en France : (la Commune de Paris) (41065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7 2016 at 1:01:19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puis la mort de Lénine (41065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7 2016 at 2:01:41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e de Paris : deux articles et un discours (41531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2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doctrines économiques et socialistes : cours en cinq leçons (42308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5 2016 at 10:03:01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du Parti communiste (42607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6 at 10:04:41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rnières pages inédites d'Anatole France (45981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6 at 10:12:15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fédérales 1925 ()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Jadot (2653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7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quête des Trade-Unions en Russie : examen critique du Rapport de la Commission Syndicale britannique (2582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1:05:44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ançois Van Belle (26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9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à la vie de l'industrie liégeoise (2825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9:08:15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de la vie chère et de l'appauvrissement (2830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8:08:50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utte contre la chômage : bulletin trimestriel de l'Association belge pour la lutte contre le chômage (2599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9:05:05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orale laïque et ses adversaires (2857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09 at 4:08:34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digieuse vie d'Honoré de Balzac (287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1:08:31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que j'ai vu à Moscou (287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2:08:27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: ouvrage de géographie économique (2872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09 at 9:08:36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.B.C. de la politique communiste (3139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09 at 11:12:49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ouard Anseele : sa vie, son oeuvre (3153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3:12:02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rdinand Lassale : 1825-1925 : étude bio-blibliographique (3194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0 at 10:01:05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èmes sociaux : l'eau et le vin, le pain, la muse et l'ouvrier (3206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0 at 11:01:19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bc du communisme (3206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0 at 12:01:52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nine marxiste (3207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0 at 2:01:4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ristianisme et la Révolution française (2601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2:05:23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ysticisme social de Saint-Simon (3228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7 2010 at 9:01:05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thodes d'établissement des nombres - indices du coût de la vie : rapport préparé pour la deuxième conférence internationale des statisticiens du travail ( avril 1925 ) (3267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is monumental : monuments, musées, attractions (3270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on socialiste au Conseil Provincial du Hainaut : le travail de 30 années (3271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ussie telle que je viens de la voir (3273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ience et Industrie (3275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rance économique et sociale au XXIIIème siècle (3276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ristianisme et la révolution française (3278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ouvements migratoires de 1920 à 1923 (3279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tradictions du monde moderne (3280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Robert Halleux (263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9 2009 at 1:06:51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prolétarienne et son programme (3281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ssurance-maladie : analyse comparative des législations nationales (3282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les libres et écoles officielles (3283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et la politque (3284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éments du Socialisme (3286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a réparation des accidents du travail (3287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pplémentaire sur la réparation des accidents du travail (3287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mplification à apporter à l'inspection des émigrants à bord (3288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dification internationale des règles relatives au contrat d'engagement des marins (3288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ion des mineurs : commentaires de la loi du 30-12-1924 et de l'Arrêté Royal du 31-12-1924 (3288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ouvelle loi générale de pensions de vieillesse (3288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 sur la mobilisation nationale (3289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grande bataille sociale : la grève des mineurs du Borinage (Août-Octobre 1924) (3290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IVe congrès syndical des 25, 26 et 27 juillet 1925 à la Maison du Peuple de Bruxelles (712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1 at 4:05:02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et le Socialisme  (74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1 at 12:05:20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nité du mouvement syndical mondial : rapports et discours prononcés au VIe congrès des syndicats ouvriers de l'URSS (758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0 2011 at 2:06:42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phe ou la difficile production (830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3 2011 at 4:07:02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belge de 1830 (834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5 2011 at 11:07:21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cience de l'éducation (841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0 2011 at 10:07:47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rigines historiques du mouvement syndical en Belgique (9008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1 at 1:08:19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quête sur les effets de la loi du 14 juin 1921 instituant la journée de huit heures et la semaine de quarante-huit heures : rapport du Comité central industriel de Belgique (992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11:09:05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ouze vertus de la coopération (1081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1 at 10:10:58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emières forges d'Entre-Sambre-et-Meuse (108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1 at 2:10:17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 et le nénuphar (1118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4 2011 at 9:11:17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assin minier de la Campine (11455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0 2011 at 4:11:32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aités essentiels de la période actuelle (11663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4:11:18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ystères de Marseille. Vol. 2. (11663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8:11:55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Wallonie en fleurs : les arts et la littérature (11666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1:11:04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urès par ses contemporains (1172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10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doctrines économiques. Tome VIII et dernier :de Ricardo à l'économie vulgaire (suite et fin) (1192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1 at 2:12:55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ymonde Mangematin (1227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4:12: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190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2024-04-29T00:14:40Z</dcterms:created>
  <dcterms:modified xsi:type="dcterms:W3CDTF">2024-04-29T00:14:40Z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