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596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l'exploitation des mines de houille; ou, Exposition comparative des méthodes employées en Belgique, en France, en Allemagne et en Angleterre, pour l'arrachement et l'extraction des minéraux combustibles (166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0:04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2024-05-02T09:49:55Z</dcterms:created>
  <dcterms:modified xsi:type="dcterms:W3CDTF">2024-05-02T09:49:55Z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