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22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puissances du monde contemporain (259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0:05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2024-05-17T06:05:41Z</dcterms:created>
  <dcterms:modified xsi:type="dcterms:W3CDTF">2024-05-17T06:05:41Z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