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1248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. E. Dühring bouleverse la science (anti-Dühring). Tome I : philosophie (1193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3:12:5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. E. Dühring bouleverse la science (anti-Dühring). Tome II : économie politique (119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4:12:4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. E. Dühring bouleverse la science (anti-Dühring). Tome III et dernier : socialisme (119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4:12:2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1512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:0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ève de masses, parti et syndicats (2071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10:11: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2024-06-23T02:10:03Z</dcterms:created>
  <dcterms:modified xsi:type="dcterms:W3CDTF">2024-06-23T02:10:03Z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