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8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positions socialistes, 1885-1960 (326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ification et organisation de l'économie (328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s socialistes (328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2024-06-26T14:30:17Z</dcterms:created>
  <dcterms:modified xsi:type="dcterms:W3CDTF">2024-06-26T14:30:17Z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