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05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Unionistes sur le réforme électorale en Belgique (328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2024-04-27T18:58:25Z</dcterms:created>
  <dcterms:modified xsi:type="dcterms:W3CDTF">2024-04-27T18:58:25Z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