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8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. Tome second (171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 (190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iage au point de vue chrétien. Tome II (1900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5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des jésuites (221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2:01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2024-05-03T02:12:39Z</dcterms:created>
  <dcterms:modified xsi:type="dcterms:W3CDTF">2024-05-03T02:12:39Z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