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Override PartName="/ppt/slides/slide943.xml" ContentType="application/vnd.openxmlformats-officedocument.presentationml.slide+xml"/>
  <Override PartName="/ppt/slides/slide944.xml" ContentType="application/vnd.openxmlformats-officedocument.presentationml.slide+xml"/>
  <Override PartName="/ppt/slides/slide945.xml" ContentType="application/vnd.openxmlformats-officedocument.presentationml.slide+xml"/>
  <Override PartName="/ppt/slides/slide946.xml" ContentType="application/vnd.openxmlformats-officedocument.presentationml.slide+xml"/>
  <Override PartName="/ppt/slides/slide947.xml" ContentType="application/vnd.openxmlformats-officedocument.presentationml.slide+xml"/>
  <Override PartName="/ppt/slides/slide948.xml" ContentType="application/vnd.openxmlformats-officedocument.presentationml.slide+xml"/>
  <Override PartName="/ppt/slides/slide949.xml" ContentType="application/vnd.openxmlformats-officedocument.presentationml.slide+xml"/>
  <Override PartName="/ppt/slides/slide950.xml" ContentType="application/vnd.openxmlformats-officedocument.presentationml.slide+xml"/>
  <Override PartName="/ppt/slides/slide951.xml" ContentType="application/vnd.openxmlformats-officedocument.presentationml.slide+xml"/>
  <Override PartName="/ppt/slides/slide952.xml" ContentType="application/vnd.openxmlformats-officedocument.presentationml.slide+xml"/>
  <Override PartName="/ppt/slides/slide953.xml" ContentType="application/vnd.openxmlformats-officedocument.presentationml.slide+xml"/>
  <Override PartName="/ppt/slides/slide954.xml" ContentType="application/vnd.openxmlformats-officedocument.presentationml.slide+xml"/>
  <Override PartName="/ppt/slides/slide955.xml" ContentType="application/vnd.openxmlformats-officedocument.presentationml.slide+xml"/>
  <Override PartName="/ppt/slides/slide956.xml" ContentType="application/vnd.openxmlformats-officedocument.presentationml.slide+xml"/>
  <Override PartName="/ppt/slides/slide957.xml" ContentType="application/vnd.openxmlformats-officedocument.presentationml.slide+xml"/>
  <Override PartName="/ppt/slides/slide958.xml" ContentType="application/vnd.openxmlformats-officedocument.presentationml.slide+xml"/>
  <Override PartName="/ppt/slides/slide959.xml" ContentType="application/vnd.openxmlformats-officedocument.presentationml.slide+xml"/>
  <Override PartName="/ppt/slides/slide960.xml" ContentType="application/vnd.openxmlformats-officedocument.presentationml.slide+xml"/>
  <Override PartName="/ppt/slides/slide961.xml" ContentType="application/vnd.openxmlformats-officedocument.presentationml.slide+xml"/>
  <Override PartName="/ppt/slides/slide962.xml" ContentType="application/vnd.openxmlformats-officedocument.presentationml.slide+xml"/>
  <Override PartName="/ppt/slides/slide963.xml" ContentType="application/vnd.openxmlformats-officedocument.presentationml.slide+xml"/>
  <Override PartName="/ppt/slides/slide964.xml" ContentType="application/vnd.openxmlformats-officedocument.presentationml.slide+xml"/>
  <Override PartName="/ppt/slides/slide965.xml" ContentType="application/vnd.openxmlformats-officedocument.presentationml.slide+xml"/>
  <Override PartName="/ppt/slides/slide966.xml" ContentType="application/vnd.openxmlformats-officedocument.presentationml.slide+xml"/>
  <Override PartName="/ppt/slides/slide967.xml" ContentType="application/vnd.openxmlformats-officedocument.presentationml.slide+xml"/>
  <Override PartName="/ppt/slides/slide968.xml" ContentType="application/vnd.openxmlformats-officedocument.presentationml.slide+xml"/>
  <Override PartName="/ppt/slides/slide969.xml" ContentType="application/vnd.openxmlformats-officedocument.presentationml.slide+xml"/>
  <Override PartName="/ppt/slides/slide970.xml" ContentType="application/vnd.openxmlformats-officedocument.presentationml.slide+xml"/>
  <Override PartName="/ppt/slides/slide971.xml" ContentType="application/vnd.openxmlformats-officedocument.presentationml.slide+xml"/>
  <Override PartName="/ppt/slides/slide972.xml" ContentType="application/vnd.openxmlformats-officedocument.presentationml.slide+xml"/>
  <Override PartName="/ppt/slides/slide973.xml" ContentType="application/vnd.openxmlformats-officedocument.presentationml.slide+xml"/>
  <Override PartName="/ppt/slides/slide974.xml" ContentType="application/vnd.openxmlformats-officedocument.presentationml.slide+xml"/>
  <Override PartName="/ppt/slides/slide975.xml" ContentType="application/vnd.openxmlformats-officedocument.presentationml.slide+xml"/>
  <Override PartName="/ppt/slides/slide976.xml" ContentType="application/vnd.openxmlformats-officedocument.presentationml.slide+xml"/>
  <Override PartName="/ppt/slides/slide977.xml" ContentType="application/vnd.openxmlformats-officedocument.presentationml.slide+xml"/>
  <Override PartName="/ppt/slides/slide978.xml" ContentType="application/vnd.openxmlformats-officedocument.presentationml.slide+xml"/>
  <Override PartName="/ppt/slides/slide979.xml" ContentType="application/vnd.openxmlformats-officedocument.presentationml.slide+xml"/>
  <Override PartName="/ppt/slides/slide980.xml" ContentType="application/vnd.openxmlformats-officedocument.presentationml.slide+xml"/>
  <Override PartName="/ppt/slides/slide981.xml" ContentType="application/vnd.openxmlformats-officedocument.presentationml.slide+xml"/>
  <Override PartName="/ppt/slides/slide982.xml" ContentType="application/vnd.openxmlformats-officedocument.presentationml.slide+xml"/>
  <Override PartName="/ppt/slides/slide983.xml" ContentType="application/vnd.openxmlformats-officedocument.presentationml.slide+xml"/>
  <Override PartName="/ppt/slides/slide984.xml" ContentType="application/vnd.openxmlformats-officedocument.presentationml.slide+xml"/>
  <Override PartName="/ppt/slides/slide985.xml" ContentType="application/vnd.openxmlformats-officedocument.presentationml.slide+xml"/>
  <Override PartName="/ppt/slides/slide986.xml" ContentType="application/vnd.openxmlformats-officedocument.presentationml.slide+xml"/>
  <Override PartName="/ppt/slides/slide987.xml" ContentType="application/vnd.openxmlformats-officedocument.presentationml.slide+xml"/>
  <Override PartName="/ppt/slides/slide988.xml" ContentType="application/vnd.openxmlformats-officedocument.presentationml.slide+xml"/>
  <Override PartName="/ppt/slides/slide989.xml" ContentType="application/vnd.openxmlformats-officedocument.presentationml.slide+xml"/>
  <Override PartName="/ppt/slides/slide990.xml" ContentType="application/vnd.openxmlformats-officedocument.presentationml.slide+xml"/>
  <Override PartName="/ppt/slides/slide991.xml" ContentType="application/vnd.openxmlformats-officedocument.presentationml.slide+xml"/>
  <Override PartName="/ppt/slides/slide992.xml" ContentType="application/vnd.openxmlformats-officedocument.presentationml.slide+xml"/>
  <Override PartName="/ppt/slides/slide993.xml" ContentType="application/vnd.openxmlformats-officedocument.presentationml.slide+xml"/>
  <Override PartName="/ppt/slides/slide994.xml" ContentType="application/vnd.openxmlformats-officedocument.presentationml.slide+xml"/>
  <Override PartName="/ppt/slides/slide995.xml" ContentType="application/vnd.openxmlformats-officedocument.presentationml.slide+xml"/>
  <Override PartName="/ppt/slides/slide996.xml" ContentType="application/vnd.openxmlformats-officedocument.presentationml.slide+xml"/>
  <Override PartName="/ppt/slides/slide997.xml" ContentType="application/vnd.openxmlformats-officedocument.presentationml.slide+xml"/>
  <Override PartName="/ppt/slides/slide998.xml" ContentType="application/vnd.openxmlformats-officedocument.presentationml.slide+xml"/>
  <Override PartName="/ppt/slides/slide999.xml" ContentType="application/vnd.openxmlformats-officedocument.presentationml.slide+xml"/>
  <Override PartName="/ppt/slides/slide1000.xml" ContentType="application/vnd.openxmlformats-officedocument.presentationml.slide+xml"/>
  <Override PartName="/ppt/slides/slide1001.xml" ContentType="application/vnd.openxmlformats-officedocument.presentationml.slide+xml"/>
  <Override PartName="/ppt/slides/slide1002.xml" ContentType="application/vnd.openxmlformats-officedocument.presentationml.slide+xml"/>
  <Override PartName="/ppt/slides/slide1003.xml" ContentType="application/vnd.openxmlformats-officedocument.presentationml.slide+xml"/>
  <Override PartName="/ppt/slides/slide1004.xml" ContentType="application/vnd.openxmlformats-officedocument.presentationml.slide+xml"/>
  <Override PartName="/ppt/slides/slide1005.xml" ContentType="application/vnd.openxmlformats-officedocument.presentationml.slide+xml"/>
  <Override PartName="/ppt/slides/slide1006.xml" ContentType="application/vnd.openxmlformats-officedocument.presentationml.slide+xml"/>
  <Override PartName="/ppt/slides/slide1007.xml" ContentType="application/vnd.openxmlformats-officedocument.presentationml.slide+xml"/>
  <Override PartName="/ppt/slides/slide1008.xml" ContentType="application/vnd.openxmlformats-officedocument.presentationml.slide+xml"/>
  <Override PartName="/ppt/slides/slide1009.xml" ContentType="application/vnd.openxmlformats-officedocument.presentationml.slide+xml"/>
  <Override PartName="/ppt/slides/slide1010.xml" ContentType="application/vnd.openxmlformats-officedocument.presentationml.slide+xml"/>
  <Override PartName="/ppt/slides/slide1011.xml" ContentType="application/vnd.openxmlformats-officedocument.presentationml.slide+xml"/>
  <Override PartName="/ppt/slides/slide1012.xml" ContentType="application/vnd.openxmlformats-officedocument.presentationml.slide+xml"/>
  <Override PartName="/ppt/slides/slide1013.xml" ContentType="application/vnd.openxmlformats-officedocument.presentationml.slide+xml"/>
  <Override PartName="/ppt/slides/slide1014.xml" ContentType="application/vnd.openxmlformats-officedocument.presentationml.slide+xml"/>
  <Override PartName="/ppt/slides/slide1015.xml" ContentType="application/vnd.openxmlformats-officedocument.presentationml.slide+xml"/>
  <Override PartName="/ppt/slides/slide1016.xml" ContentType="application/vnd.openxmlformats-officedocument.presentationml.slide+xml"/>
  <Override PartName="/ppt/slides/slide1017.xml" ContentType="application/vnd.openxmlformats-officedocument.presentationml.slide+xml"/>
  <Override PartName="/ppt/slides/slide1018.xml" ContentType="application/vnd.openxmlformats-officedocument.presentationml.slide+xml"/>
  <Override PartName="/ppt/slides/slide1019.xml" ContentType="application/vnd.openxmlformats-officedocument.presentationml.slide+xml"/>
  <Override PartName="/ppt/slides/slide1020.xml" ContentType="application/vnd.openxmlformats-officedocument.presentationml.slide+xml"/>
  <Override PartName="/ppt/slides/slide1021.xml" ContentType="application/vnd.openxmlformats-officedocument.presentationml.slide+xml"/>
  <Override PartName="/ppt/slides/slide1022.xml" ContentType="application/vnd.openxmlformats-officedocument.presentationml.slide+xml"/>
  <Override PartName="/ppt/slides/slide1023.xml" ContentType="application/vnd.openxmlformats-officedocument.presentationml.slide+xml"/>
  <Override PartName="/ppt/slides/slide1024.xml" ContentType="application/vnd.openxmlformats-officedocument.presentationml.slide+xml"/>
  <Override PartName="/ppt/slides/slide1025.xml" ContentType="application/vnd.openxmlformats-officedocument.presentationml.slide+xml"/>
  <Override PartName="/ppt/slides/slide1026.xml" ContentType="application/vnd.openxmlformats-officedocument.presentationml.slide+xml"/>
  <Override PartName="/ppt/slides/slide1027.xml" ContentType="application/vnd.openxmlformats-officedocument.presentationml.slide+xml"/>
  <Override PartName="/ppt/slides/slide1028.xml" ContentType="application/vnd.openxmlformats-officedocument.presentationml.slide+xml"/>
  <Override PartName="/ppt/slides/slide102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 id="709" r:id="rId456"/>
    <p:sldId id="710" r:id="rId457"/>
    <p:sldId id="711" r:id="rId458"/>
    <p:sldId id="712" r:id="rId459"/>
    <p:sldId id="713" r:id="rId460"/>
    <p:sldId id="714" r:id="rId461"/>
    <p:sldId id="715" r:id="rId462"/>
    <p:sldId id="716" r:id="rId463"/>
    <p:sldId id="717" r:id="rId464"/>
    <p:sldId id="718" r:id="rId465"/>
    <p:sldId id="719" r:id="rId466"/>
    <p:sldId id="720" r:id="rId467"/>
    <p:sldId id="721" r:id="rId468"/>
    <p:sldId id="722" r:id="rId469"/>
    <p:sldId id="723" r:id="rId470"/>
    <p:sldId id="724" r:id="rId471"/>
    <p:sldId id="725" r:id="rId472"/>
    <p:sldId id="726" r:id="rId473"/>
    <p:sldId id="727" r:id="rId474"/>
    <p:sldId id="728" r:id="rId475"/>
    <p:sldId id="729" r:id="rId476"/>
    <p:sldId id="730" r:id="rId477"/>
    <p:sldId id="731" r:id="rId478"/>
    <p:sldId id="732" r:id="rId479"/>
    <p:sldId id="733" r:id="rId480"/>
    <p:sldId id="734" r:id="rId481"/>
    <p:sldId id="735" r:id="rId482"/>
    <p:sldId id="736" r:id="rId483"/>
    <p:sldId id="737" r:id="rId484"/>
    <p:sldId id="738" r:id="rId485"/>
    <p:sldId id="739" r:id="rId486"/>
    <p:sldId id="740" r:id="rId487"/>
    <p:sldId id="741" r:id="rId488"/>
    <p:sldId id="742" r:id="rId489"/>
    <p:sldId id="743" r:id="rId490"/>
    <p:sldId id="744" r:id="rId491"/>
    <p:sldId id="745" r:id="rId492"/>
    <p:sldId id="746" r:id="rId493"/>
    <p:sldId id="747" r:id="rId494"/>
    <p:sldId id="748" r:id="rId495"/>
    <p:sldId id="749" r:id="rId496"/>
    <p:sldId id="750" r:id="rId497"/>
    <p:sldId id="751" r:id="rId498"/>
    <p:sldId id="752" r:id="rId499"/>
    <p:sldId id="753" r:id="rId500"/>
    <p:sldId id="754" r:id="rId501"/>
    <p:sldId id="755" r:id="rId502"/>
    <p:sldId id="756" r:id="rId503"/>
    <p:sldId id="757" r:id="rId504"/>
    <p:sldId id="758" r:id="rId505"/>
    <p:sldId id="759" r:id="rId506"/>
    <p:sldId id="760" r:id="rId507"/>
    <p:sldId id="761" r:id="rId508"/>
    <p:sldId id="762" r:id="rId509"/>
    <p:sldId id="763" r:id="rId510"/>
    <p:sldId id="764" r:id="rId511"/>
    <p:sldId id="765" r:id="rId512"/>
    <p:sldId id="766" r:id="rId513"/>
    <p:sldId id="767" r:id="rId514"/>
    <p:sldId id="768" r:id="rId515"/>
    <p:sldId id="769" r:id="rId516"/>
    <p:sldId id="770" r:id="rId517"/>
    <p:sldId id="771" r:id="rId518"/>
    <p:sldId id="772" r:id="rId519"/>
    <p:sldId id="773" r:id="rId520"/>
    <p:sldId id="774" r:id="rId521"/>
    <p:sldId id="775" r:id="rId522"/>
    <p:sldId id="776" r:id="rId523"/>
    <p:sldId id="777" r:id="rId524"/>
    <p:sldId id="778" r:id="rId525"/>
    <p:sldId id="779" r:id="rId526"/>
    <p:sldId id="780" r:id="rId527"/>
    <p:sldId id="781" r:id="rId528"/>
    <p:sldId id="782" r:id="rId529"/>
    <p:sldId id="783" r:id="rId530"/>
    <p:sldId id="784" r:id="rId531"/>
    <p:sldId id="785" r:id="rId532"/>
    <p:sldId id="786" r:id="rId533"/>
    <p:sldId id="787" r:id="rId534"/>
    <p:sldId id="788" r:id="rId535"/>
    <p:sldId id="789" r:id="rId536"/>
    <p:sldId id="790" r:id="rId537"/>
    <p:sldId id="791" r:id="rId538"/>
    <p:sldId id="792" r:id="rId539"/>
    <p:sldId id="793" r:id="rId540"/>
    <p:sldId id="794" r:id="rId541"/>
    <p:sldId id="795" r:id="rId542"/>
    <p:sldId id="796" r:id="rId543"/>
    <p:sldId id="797" r:id="rId544"/>
    <p:sldId id="798" r:id="rId545"/>
    <p:sldId id="799" r:id="rId546"/>
    <p:sldId id="800" r:id="rId547"/>
    <p:sldId id="801" r:id="rId548"/>
    <p:sldId id="802" r:id="rId549"/>
    <p:sldId id="803" r:id="rId550"/>
    <p:sldId id="804" r:id="rId551"/>
    <p:sldId id="805" r:id="rId552"/>
    <p:sldId id="806" r:id="rId553"/>
    <p:sldId id="807" r:id="rId554"/>
    <p:sldId id="808" r:id="rId555"/>
    <p:sldId id="809" r:id="rId556"/>
    <p:sldId id="810" r:id="rId557"/>
    <p:sldId id="811" r:id="rId558"/>
    <p:sldId id="812" r:id="rId559"/>
    <p:sldId id="813" r:id="rId560"/>
    <p:sldId id="814" r:id="rId561"/>
    <p:sldId id="815" r:id="rId562"/>
    <p:sldId id="816" r:id="rId563"/>
    <p:sldId id="817" r:id="rId564"/>
    <p:sldId id="818" r:id="rId565"/>
    <p:sldId id="819" r:id="rId566"/>
    <p:sldId id="820" r:id="rId567"/>
    <p:sldId id="821" r:id="rId568"/>
    <p:sldId id="822" r:id="rId569"/>
    <p:sldId id="823" r:id="rId570"/>
    <p:sldId id="824" r:id="rId571"/>
    <p:sldId id="825" r:id="rId572"/>
    <p:sldId id="826" r:id="rId573"/>
    <p:sldId id="827" r:id="rId574"/>
    <p:sldId id="828" r:id="rId575"/>
    <p:sldId id="829" r:id="rId576"/>
    <p:sldId id="830" r:id="rId577"/>
    <p:sldId id="831" r:id="rId578"/>
    <p:sldId id="832" r:id="rId579"/>
    <p:sldId id="833" r:id="rId580"/>
    <p:sldId id="834" r:id="rId581"/>
    <p:sldId id="835" r:id="rId582"/>
    <p:sldId id="836" r:id="rId583"/>
    <p:sldId id="837" r:id="rId584"/>
    <p:sldId id="838" r:id="rId585"/>
    <p:sldId id="839" r:id="rId586"/>
    <p:sldId id="840" r:id="rId587"/>
    <p:sldId id="841" r:id="rId588"/>
    <p:sldId id="842" r:id="rId589"/>
    <p:sldId id="843" r:id="rId590"/>
    <p:sldId id="844" r:id="rId591"/>
    <p:sldId id="845" r:id="rId592"/>
    <p:sldId id="846" r:id="rId593"/>
    <p:sldId id="847" r:id="rId594"/>
    <p:sldId id="848" r:id="rId595"/>
    <p:sldId id="849" r:id="rId596"/>
    <p:sldId id="850" r:id="rId597"/>
    <p:sldId id="851" r:id="rId598"/>
    <p:sldId id="852" r:id="rId599"/>
    <p:sldId id="853" r:id="rId600"/>
    <p:sldId id="854" r:id="rId601"/>
    <p:sldId id="855" r:id="rId602"/>
    <p:sldId id="856" r:id="rId603"/>
    <p:sldId id="857" r:id="rId604"/>
    <p:sldId id="858" r:id="rId605"/>
    <p:sldId id="859" r:id="rId606"/>
    <p:sldId id="860" r:id="rId607"/>
    <p:sldId id="861" r:id="rId608"/>
    <p:sldId id="862" r:id="rId609"/>
    <p:sldId id="863" r:id="rId610"/>
    <p:sldId id="864" r:id="rId611"/>
    <p:sldId id="865" r:id="rId612"/>
    <p:sldId id="866" r:id="rId613"/>
    <p:sldId id="867" r:id="rId614"/>
    <p:sldId id="868" r:id="rId615"/>
    <p:sldId id="869" r:id="rId616"/>
    <p:sldId id="870" r:id="rId617"/>
    <p:sldId id="871" r:id="rId618"/>
    <p:sldId id="872" r:id="rId619"/>
    <p:sldId id="873" r:id="rId620"/>
    <p:sldId id="874" r:id="rId621"/>
    <p:sldId id="875" r:id="rId622"/>
    <p:sldId id="876" r:id="rId623"/>
    <p:sldId id="877" r:id="rId624"/>
    <p:sldId id="878" r:id="rId625"/>
    <p:sldId id="879" r:id="rId626"/>
    <p:sldId id="880" r:id="rId627"/>
    <p:sldId id="881" r:id="rId628"/>
    <p:sldId id="882" r:id="rId629"/>
    <p:sldId id="883" r:id="rId630"/>
    <p:sldId id="884" r:id="rId631"/>
    <p:sldId id="885" r:id="rId632"/>
    <p:sldId id="886" r:id="rId633"/>
    <p:sldId id="887" r:id="rId634"/>
    <p:sldId id="888" r:id="rId635"/>
    <p:sldId id="889" r:id="rId636"/>
    <p:sldId id="890" r:id="rId637"/>
    <p:sldId id="891" r:id="rId638"/>
    <p:sldId id="892" r:id="rId639"/>
    <p:sldId id="893" r:id="rId640"/>
    <p:sldId id="894" r:id="rId641"/>
    <p:sldId id="895" r:id="rId642"/>
    <p:sldId id="896" r:id="rId643"/>
    <p:sldId id="897" r:id="rId644"/>
    <p:sldId id="898" r:id="rId645"/>
    <p:sldId id="899" r:id="rId646"/>
    <p:sldId id="900" r:id="rId647"/>
    <p:sldId id="901" r:id="rId648"/>
    <p:sldId id="902" r:id="rId649"/>
    <p:sldId id="903" r:id="rId650"/>
    <p:sldId id="904" r:id="rId651"/>
    <p:sldId id="905" r:id="rId652"/>
    <p:sldId id="906" r:id="rId653"/>
    <p:sldId id="907" r:id="rId654"/>
    <p:sldId id="908" r:id="rId655"/>
    <p:sldId id="909" r:id="rId656"/>
    <p:sldId id="910" r:id="rId657"/>
    <p:sldId id="911" r:id="rId658"/>
    <p:sldId id="912" r:id="rId659"/>
    <p:sldId id="913" r:id="rId660"/>
    <p:sldId id="914" r:id="rId661"/>
    <p:sldId id="915" r:id="rId662"/>
    <p:sldId id="916" r:id="rId663"/>
    <p:sldId id="917" r:id="rId664"/>
    <p:sldId id="918" r:id="rId665"/>
    <p:sldId id="919" r:id="rId666"/>
    <p:sldId id="920" r:id="rId667"/>
    <p:sldId id="921" r:id="rId668"/>
    <p:sldId id="922" r:id="rId669"/>
    <p:sldId id="923" r:id="rId670"/>
    <p:sldId id="924" r:id="rId671"/>
    <p:sldId id="925" r:id="rId672"/>
    <p:sldId id="926" r:id="rId673"/>
    <p:sldId id="927" r:id="rId674"/>
    <p:sldId id="928" r:id="rId675"/>
    <p:sldId id="929" r:id="rId676"/>
    <p:sldId id="930" r:id="rId677"/>
    <p:sldId id="931" r:id="rId678"/>
    <p:sldId id="932" r:id="rId679"/>
    <p:sldId id="933" r:id="rId680"/>
    <p:sldId id="934" r:id="rId681"/>
    <p:sldId id="935" r:id="rId682"/>
    <p:sldId id="936" r:id="rId683"/>
    <p:sldId id="937" r:id="rId684"/>
    <p:sldId id="938" r:id="rId685"/>
    <p:sldId id="939" r:id="rId686"/>
    <p:sldId id="940" r:id="rId687"/>
    <p:sldId id="941" r:id="rId688"/>
    <p:sldId id="942" r:id="rId689"/>
    <p:sldId id="943" r:id="rId690"/>
    <p:sldId id="944" r:id="rId691"/>
    <p:sldId id="945" r:id="rId692"/>
    <p:sldId id="946" r:id="rId693"/>
    <p:sldId id="947" r:id="rId694"/>
    <p:sldId id="948" r:id="rId695"/>
    <p:sldId id="949" r:id="rId696"/>
    <p:sldId id="950" r:id="rId697"/>
    <p:sldId id="951" r:id="rId698"/>
    <p:sldId id="952" r:id="rId699"/>
    <p:sldId id="953" r:id="rId700"/>
    <p:sldId id="954" r:id="rId701"/>
    <p:sldId id="955" r:id="rId702"/>
    <p:sldId id="956" r:id="rId703"/>
    <p:sldId id="957" r:id="rId704"/>
    <p:sldId id="958" r:id="rId705"/>
    <p:sldId id="959" r:id="rId706"/>
    <p:sldId id="960" r:id="rId707"/>
    <p:sldId id="961" r:id="rId708"/>
    <p:sldId id="962" r:id="rId709"/>
    <p:sldId id="963" r:id="rId710"/>
    <p:sldId id="964" r:id="rId711"/>
    <p:sldId id="965" r:id="rId712"/>
    <p:sldId id="966" r:id="rId713"/>
    <p:sldId id="967" r:id="rId714"/>
    <p:sldId id="968" r:id="rId715"/>
    <p:sldId id="969" r:id="rId716"/>
    <p:sldId id="970" r:id="rId717"/>
    <p:sldId id="971" r:id="rId718"/>
    <p:sldId id="972" r:id="rId719"/>
    <p:sldId id="973" r:id="rId720"/>
    <p:sldId id="974" r:id="rId721"/>
    <p:sldId id="975" r:id="rId722"/>
    <p:sldId id="976" r:id="rId723"/>
    <p:sldId id="977" r:id="rId724"/>
    <p:sldId id="978" r:id="rId725"/>
    <p:sldId id="979" r:id="rId726"/>
    <p:sldId id="980" r:id="rId727"/>
    <p:sldId id="981" r:id="rId728"/>
    <p:sldId id="982" r:id="rId729"/>
    <p:sldId id="983" r:id="rId730"/>
    <p:sldId id="984" r:id="rId731"/>
    <p:sldId id="985" r:id="rId732"/>
    <p:sldId id="986" r:id="rId733"/>
    <p:sldId id="987" r:id="rId734"/>
    <p:sldId id="988" r:id="rId735"/>
    <p:sldId id="989" r:id="rId736"/>
    <p:sldId id="990" r:id="rId737"/>
    <p:sldId id="991" r:id="rId738"/>
    <p:sldId id="992" r:id="rId739"/>
    <p:sldId id="993" r:id="rId740"/>
    <p:sldId id="994" r:id="rId741"/>
    <p:sldId id="995" r:id="rId742"/>
    <p:sldId id="996" r:id="rId743"/>
    <p:sldId id="997" r:id="rId744"/>
    <p:sldId id="998" r:id="rId745"/>
    <p:sldId id="999" r:id="rId746"/>
    <p:sldId id="1000" r:id="rId747"/>
    <p:sldId id="1001" r:id="rId748"/>
    <p:sldId id="1002" r:id="rId749"/>
    <p:sldId id="1003" r:id="rId750"/>
    <p:sldId id="1004" r:id="rId751"/>
    <p:sldId id="1005" r:id="rId752"/>
    <p:sldId id="1006" r:id="rId753"/>
    <p:sldId id="1007" r:id="rId754"/>
    <p:sldId id="1008" r:id="rId755"/>
    <p:sldId id="1009" r:id="rId756"/>
    <p:sldId id="1010" r:id="rId757"/>
    <p:sldId id="1011" r:id="rId758"/>
    <p:sldId id="1012" r:id="rId759"/>
    <p:sldId id="1013" r:id="rId760"/>
    <p:sldId id="1014" r:id="rId761"/>
    <p:sldId id="1015" r:id="rId762"/>
    <p:sldId id="1016" r:id="rId763"/>
    <p:sldId id="1017" r:id="rId764"/>
    <p:sldId id="1018" r:id="rId765"/>
    <p:sldId id="1019" r:id="rId766"/>
    <p:sldId id="1020" r:id="rId767"/>
    <p:sldId id="1021" r:id="rId768"/>
    <p:sldId id="1022" r:id="rId769"/>
    <p:sldId id="1023" r:id="rId770"/>
    <p:sldId id="1024" r:id="rId771"/>
    <p:sldId id="1025" r:id="rId772"/>
    <p:sldId id="1026" r:id="rId773"/>
    <p:sldId id="1027" r:id="rId774"/>
    <p:sldId id="1028" r:id="rId775"/>
    <p:sldId id="1029" r:id="rId776"/>
    <p:sldId id="1030" r:id="rId777"/>
    <p:sldId id="1031" r:id="rId778"/>
    <p:sldId id="1032" r:id="rId779"/>
    <p:sldId id="1033" r:id="rId780"/>
    <p:sldId id="1034" r:id="rId781"/>
    <p:sldId id="1035" r:id="rId782"/>
    <p:sldId id="1036" r:id="rId783"/>
    <p:sldId id="1037" r:id="rId784"/>
    <p:sldId id="1038" r:id="rId785"/>
    <p:sldId id="1039" r:id="rId786"/>
    <p:sldId id="1040" r:id="rId787"/>
    <p:sldId id="1041" r:id="rId788"/>
    <p:sldId id="1042" r:id="rId789"/>
    <p:sldId id="1043" r:id="rId790"/>
    <p:sldId id="1044" r:id="rId791"/>
    <p:sldId id="1045" r:id="rId792"/>
    <p:sldId id="1046" r:id="rId793"/>
    <p:sldId id="1047" r:id="rId794"/>
    <p:sldId id="1048" r:id="rId795"/>
    <p:sldId id="1049" r:id="rId796"/>
    <p:sldId id="1050" r:id="rId797"/>
    <p:sldId id="1051" r:id="rId798"/>
    <p:sldId id="1052" r:id="rId799"/>
    <p:sldId id="1053" r:id="rId800"/>
    <p:sldId id="1054" r:id="rId801"/>
    <p:sldId id="1055" r:id="rId802"/>
    <p:sldId id="1056" r:id="rId803"/>
    <p:sldId id="1057" r:id="rId804"/>
    <p:sldId id="1058" r:id="rId805"/>
    <p:sldId id="1059" r:id="rId806"/>
    <p:sldId id="1060" r:id="rId807"/>
    <p:sldId id="1061" r:id="rId808"/>
    <p:sldId id="1062" r:id="rId809"/>
    <p:sldId id="1063" r:id="rId810"/>
    <p:sldId id="1064" r:id="rId811"/>
    <p:sldId id="1065" r:id="rId812"/>
    <p:sldId id="1066" r:id="rId813"/>
    <p:sldId id="1067" r:id="rId814"/>
    <p:sldId id="1068" r:id="rId815"/>
    <p:sldId id="1069" r:id="rId816"/>
    <p:sldId id="1070" r:id="rId817"/>
    <p:sldId id="1071" r:id="rId818"/>
    <p:sldId id="1072" r:id="rId819"/>
    <p:sldId id="1073" r:id="rId820"/>
    <p:sldId id="1074" r:id="rId821"/>
    <p:sldId id="1075" r:id="rId822"/>
    <p:sldId id="1076" r:id="rId823"/>
    <p:sldId id="1077" r:id="rId824"/>
    <p:sldId id="1078" r:id="rId825"/>
    <p:sldId id="1079" r:id="rId826"/>
    <p:sldId id="1080" r:id="rId827"/>
    <p:sldId id="1081" r:id="rId828"/>
    <p:sldId id="1082" r:id="rId829"/>
    <p:sldId id="1083" r:id="rId830"/>
    <p:sldId id="1084" r:id="rId831"/>
    <p:sldId id="1085" r:id="rId832"/>
    <p:sldId id="1086" r:id="rId833"/>
    <p:sldId id="1087" r:id="rId834"/>
    <p:sldId id="1088" r:id="rId835"/>
    <p:sldId id="1089" r:id="rId836"/>
    <p:sldId id="1090" r:id="rId837"/>
    <p:sldId id="1091" r:id="rId838"/>
    <p:sldId id="1092" r:id="rId839"/>
    <p:sldId id="1093" r:id="rId840"/>
    <p:sldId id="1094" r:id="rId841"/>
    <p:sldId id="1095" r:id="rId842"/>
    <p:sldId id="1096" r:id="rId843"/>
    <p:sldId id="1097" r:id="rId844"/>
    <p:sldId id="1098" r:id="rId845"/>
    <p:sldId id="1099" r:id="rId846"/>
    <p:sldId id="1100" r:id="rId847"/>
    <p:sldId id="1101" r:id="rId848"/>
    <p:sldId id="1102" r:id="rId849"/>
    <p:sldId id="1103" r:id="rId850"/>
    <p:sldId id="1104" r:id="rId851"/>
    <p:sldId id="1105" r:id="rId852"/>
    <p:sldId id="1106" r:id="rId853"/>
    <p:sldId id="1107" r:id="rId854"/>
    <p:sldId id="1108" r:id="rId855"/>
    <p:sldId id="1109" r:id="rId856"/>
    <p:sldId id="1110" r:id="rId857"/>
    <p:sldId id="1111" r:id="rId858"/>
    <p:sldId id="1112" r:id="rId859"/>
    <p:sldId id="1113" r:id="rId860"/>
    <p:sldId id="1114" r:id="rId861"/>
    <p:sldId id="1115" r:id="rId862"/>
    <p:sldId id="1116" r:id="rId863"/>
    <p:sldId id="1117" r:id="rId864"/>
    <p:sldId id="1118" r:id="rId865"/>
    <p:sldId id="1119" r:id="rId866"/>
    <p:sldId id="1120" r:id="rId867"/>
    <p:sldId id="1121" r:id="rId868"/>
    <p:sldId id="1122" r:id="rId869"/>
    <p:sldId id="1123" r:id="rId870"/>
    <p:sldId id="1124" r:id="rId871"/>
    <p:sldId id="1125" r:id="rId872"/>
    <p:sldId id="1126" r:id="rId873"/>
    <p:sldId id="1127" r:id="rId874"/>
    <p:sldId id="1128" r:id="rId875"/>
    <p:sldId id="1129" r:id="rId876"/>
    <p:sldId id="1130" r:id="rId877"/>
    <p:sldId id="1131" r:id="rId878"/>
    <p:sldId id="1132" r:id="rId879"/>
    <p:sldId id="1133" r:id="rId880"/>
    <p:sldId id="1134" r:id="rId881"/>
    <p:sldId id="1135" r:id="rId882"/>
    <p:sldId id="1136" r:id="rId883"/>
    <p:sldId id="1137" r:id="rId884"/>
    <p:sldId id="1138" r:id="rId885"/>
    <p:sldId id="1139" r:id="rId886"/>
    <p:sldId id="1140" r:id="rId887"/>
    <p:sldId id="1141" r:id="rId888"/>
    <p:sldId id="1142" r:id="rId889"/>
    <p:sldId id="1143" r:id="rId890"/>
    <p:sldId id="1144" r:id="rId891"/>
    <p:sldId id="1145" r:id="rId892"/>
    <p:sldId id="1146" r:id="rId893"/>
    <p:sldId id="1147" r:id="rId894"/>
    <p:sldId id="1148" r:id="rId895"/>
    <p:sldId id="1149" r:id="rId896"/>
    <p:sldId id="1150" r:id="rId897"/>
    <p:sldId id="1151" r:id="rId898"/>
    <p:sldId id="1152" r:id="rId899"/>
    <p:sldId id="1153" r:id="rId900"/>
    <p:sldId id="1154" r:id="rId901"/>
    <p:sldId id="1155" r:id="rId902"/>
    <p:sldId id="1156" r:id="rId903"/>
    <p:sldId id="1157" r:id="rId904"/>
    <p:sldId id="1158" r:id="rId905"/>
    <p:sldId id="1159" r:id="rId906"/>
    <p:sldId id="1160" r:id="rId907"/>
    <p:sldId id="1161" r:id="rId908"/>
    <p:sldId id="1162" r:id="rId909"/>
    <p:sldId id="1163" r:id="rId910"/>
    <p:sldId id="1164" r:id="rId911"/>
    <p:sldId id="1165" r:id="rId912"/>
    <p:sldId id="1166" r:id="rId913"/>
    <p:sldId id="1167" r:id="rId914"/>
    <p:sldId id="1168" r:id="rId915"/>
    <p:sldId id="1169" r:id="rId916"/>
    <p:sldId id="1170" r:id="rId917"/>
    <p:sldId id="1171" r:id="rId918"/>
    <p:sldId id="1172" r:id="rId919"/>
    <p:sldId id="1173" r:id="rId920"/>
    <p:sldId id="1174" r:id="rId921"/>
    <p:sldId id="1175" r:id="rId922"/>
    <p:sldId id="1176" r:id="rId923"/>
    <p:sldId id="1177" r:id="rId924"/>
    <p:sldId id="1178" r:id="rId925"/>
    <p:sldId id="1179" r:id="rId926"/>
    <p:sldId id="1180" r:id="rId927"/>
    <p:sldId id="1181" r:id="rId928"/>
    <p:sldId id="1182" r:id="rId929"/>
    <p:sldId id="1183" r:id="rId930"/>
    <p:sldId id="1184" r:id="rId931"/>
    <p:sldId id="1185" r:id="rId932"/>
    <p:sldId id="1186" r:id="rId933"/>
    <p:sldId id="1187" r:id="rId934"/>
    <p:sldId id="1188" r:id="rId935"/>
    <p:sldId id="1189" r:id="rId936"/>
    <p:sldId id="1190" r:id="rId937"/>
    <p:sldId id="1191" r:id="rId938"/>
    <p:sldId id="1192" r:id="rId939"/>
    <p:sldId id="1193" r:id="rId940"/>
    <p:sldId id="1194" r:id="rId941"/>
    <p:sldId id="1195" r:id="rId942"/>
    <p:sldId id="1196" r:id="rId943"/>
    <p:sldId id="1197" r:id="rId944"/>
    <p:sldId id="1198" r:id="rId945"/>
    <p:sldId id="1199" r:id="rId946"/>
    <p:sldId id="1200" r:id="rId947"/>
    <p:sldId id="1201" r:id="rId948"/>
    <p:sldId id="1202" r:id="rId949"/>
    <p:sldId id="1203" r:id="rId950"/>
    <p:sldId id="1204" r:id="rId951"/>
    <p:sldId id="1205" r:id="rId952"/>
    <p:sldId id="1206" r:id="rId953"/>
    <p:sldId id="1207" r:id="rId954"/>
    <p:sldId id="1208" r:id="rId955"/>
    <p:sldId id="1209" r:id="rId956"/>
    <p:sldId id="1210" r:id="rId957"/>
    <p:sldId id="1211" r:id="rId958"/>
    <p:sldId id="1212" r:id="rId959"/>
    <p:sldId id="1213" r:id="rId960"/>
    <p:sldId id="1214" r:id="rId961"/>
    <p:sldId id="1215" r:id="rId962"/>
    <p:sldId id="1216" r:id="rId963"/>
    <p:sldId id="1217" r:id="rId964"/>
    <p:sldId id="1218" r:id="rId965"/>
    <p:sldId id="1219" r:id="rId966"/>
    <p:sldId id="1220" r:id="rId967"/>
    <p:sldId id="1221" r:id="rId968"/>
    <p:sldId id="1222" r:id="rId969"/>
    <p:sldId id="1223" r:id="rId970"/>
    <p:sldId id="1224" r:id="rId971"/>
    <p:sldId id="1225" r:id="rId972"/>
    <p:sldId id="1226" r:id="rId973"/>
    <p:sldId id="1227" r:id="rId974"/>
    <p:sldId id="1228" r:id="rId975"/>
    <p:sldId id="1229" r:id="rId976"/>
    <p:sldId id="1230" r:id="rId977"/>
    <p:sldId id="1231" r:id="rId978"/>
    <p:sldId id="1232" r:id="rId979"/>
    <p:sldId id="1233" r:id="rId980"/>
    <p:sldId id="1234" r:id="rId981"/>
    <p:sldId id="1235" r:id="rId982"/>
    <p:sldId id="1236" r:id="rId983"/>
    <p:sldId id="1237" r:id="rId984"/>
    <p:sldId id="1238" r:id="rId985"/>
    <p:sldId id="1239" r:id="rId986"/>
    <p:sldId id="1240" r:id="rId987"/>
    <p:sldId id="1241" r:id="rId988"/>
    <p:sldId id="1242" r:id="rId989"/>
    <p:sldId id="1243" r:id="rId990"/>
    <p:sldId id="1244" r:id="rId991"/>
    <p:sldId id="1245" r:id="rId992"/>
    <p:sldId id="1246" r:id="rId993"/>
    <p:sldId id="1247" r:id="rId994"/>
    <p:sldId id="1248" r:id="rId995"/>
    <p:sldId id="1249" r:id="rId996"/>
    <p:sldId id="1250" r:id="rId997"/>
    <p:sldId id="1251" r:id="rId998"/>
    <p:sldId id="1252" r:id="rId999"/>
    <p:sldId id="1253" r:id="rId1000"/>
    <p:sldId id="1254" r:id="rId1001"/>
    <p:sldId id="1255" r:id="rId1002"/>
    <p:sldId id="1256" r:id="rId1003"/>
    <p:sldId id="1257" r:id="rId1004"/>
    <p:sldId id="1258" r:id="rId1005"/>
    <p:sldId id="1259" r:id="rId1006"/>
    <p:sldId id="1260" r:id="rId1007"/>
    <p:sldId id="1261" r:id="rId1008"/>
    <p:sldId id="1262" r:id="rId1009"/>
    <p:sldId id="1263" r:id="rId1010"/>
    <p:sldId id="1264" r:id="rId1011"/>
    <p:sldId id="1265" r:id="rId1012"/>
    <p:sldId id="1266" r:id="rId1013"/>
    <p:sldId id="1267" r:id="rId1014"/>
    <p:sldId id="1268" r:id="rId1015"/>
    <p:sldId id="1269" r:id="rId1016"/>
    <p:sldId id="1270" r:id="rId1017"/>
    <p:sldId id="1271" r:id="rId1018"/>
    <p:sldId id="1272" r:id="rId1019"/>
    <p:sldId id="1273" r:id="rId1020"/>
    <p:sldId id="1274" r:id="rId1021"/>
    <p:sldId id="1275" r:id="rId1022"/>
    <p:sldId id="1276" r:id="rId1023"/>
    <p:sldId id="1277" r:id="rId1024"/>
    <p:sldId id="1278" r:id="rId1025"/>
    <p:sldId id="1279" r:id="rId1026"/>
    <p:sldId id="1280" r:id="rId1027"/>
    <p:sldId id="1281" r:id="rId1028"/>
    <p:sldId id="1282" r:id="rId1029"/>
    <p:sldId id="1283" r:id="rId1030"/>
    <p:sldId id="1284" r:id="rId103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slide" Target="slides/slide398.xml"/>
  <Relationship Id="rId401" Type="http://schemas.openxmlformats.org/officeDocument/2006/relationships/slide" Target="slides/slide399.xml"/>
  <Relationship Id="rId402" Type="http://schemas.openxmlformats.org/officeDocument/2006/relationships/slide" Target="slides/slide400.xml"/>
  <Relationship Id="rId403" Type="http://schemas.openxmlformats.org/officeDocument/2006/relationships/slide" Target="slides/slide401.xml"/>
  <Relationship Id="rId404" Type="http://schemas.openxmlformats.org/officeDocument/2006/relationships/slide" Target="slides/slide402.xml"/>
  <Relationship Id="rId405" Type="http://schemas.openxmlformats.org/officeDocument/2006/relationships/slide" Target="slides/slide403.xml"/>
  <Relationship Id="rId406" Type="http://schemas.openxmlformats.org/officeDocument/2006/relationships/slide" Target="slides/slide404.xml"/>
  <Relationship Id="rId407" Type="http://schemas.openxmlformats.org/officeDocument/2006/relationships/slide" Target="slides/slide405.xml"/>
  <Relationship Id="rId408" Type="http://schemas.openxmlformats.org/officeDocument/2006/relationships/slide" Target="slides/slide406.xml"/>
  <Relationship Id="rId409" Type="http://schemas.openxmlformats.org/officeDocument/2006/relationships/slide" Target="slides/slide407.xml"/>
  <Relationship Id="rId410" Type="http://schemas.openxmlformats.org/officeDocument/2006/relationships/slide" Target="slides/slide408.xml"/>
  <Relationship Id="rId411" Type="http://schemas.openxmlformats.org/officeDocument/2006/relationships/slide" Target="slides/slide409.xml"/>
  <Relationship Id="rId412" Type="http://schemas.openxmlformats.org/officeDocument/2006/relationships/slide" Target="slides/slide410.xml"/>
  <Relationship Id="rId413" Type="http://schemas.openxmlformats.org/officeDocument/2006/relationships/slide" Target="slides/slide411.xml"/>
  <Relationship Id="rId414" Type="http://schemas.openxmlformats.org/officeDocument/2006/relationships/slide" Target="slides/slide412.xml"/>
  <Relationship Id="rId415" Type="http://schemas.openxmlformats.org/officeDocument/2006/relationships/slide" Target="slides/slide413.xml"/>
  <Relationship Id="rId416" Type="http://schemas.openxmlformats.org/officeDocument/2006/relationships/slide" Target="slides/slide414.xml"/>
  <Relationship Id="rId417" Type="http://schemas.openxmlformats.org/officeDocument/2006/relationships/slide" Target="slides/slide415.xml"/>
  <Relationship Id="rId418" Type="http://schemas.openxmlformats.org/officeDocument/2006/relationships/slide" Target="slides/slide416.xml"/>
  <Relationship Id="rId419" Type="http://schemas.openxmlformats.org/officeDocument/2006/relationships/slide" Target="slides/slide417.xml"/>
  <Relationship Id="rId420" Type="http://schemas.openxmlformats.org/officeDocument/2006/relationships/slide" Target="slides/slide418.xml"/>
  <Relationship Id="rId421" Type="http://schemas.openxmlformats.org/officeDocument/2006/relationships/slide" Target="slides/slide419.xml"/>
  <Relationship Id="rId422" Type="http://schemas.openxmlformats.org/officeDocument/2006/relationships/slide" Target="slides/slide420.xml"/>
  <Relationship Id="rId423" Type="http://schemas.openxmlformats.org/officeDocument/2006/relationships/slide" Target="slides/slide421.xml"/>
  <Relationship Id="rId424" Type="http://schemas.openxmlformats.org/officeDocument/2006/relationships/slide" Target="slides/slide422.xml"/>
  <Relationship Id="rId425" Type="http://schemas.openxmlformats.org/officeDocument/2006/relationships/slide" Target="slides/slide423.xml"/>
  <Relationship Id="rId426" Type="http://schemas.openxmlformats.org/officeDocument/2006/relationships/slide" Target="slides/slide424.xml"/>
  <Relationship Id="rId427" Type="http://schemas.openxmlformats.org/officeDocument/2006/relationships/slide" Target="slides/slide425.xml"/>
  <Relationship Id="rId428" Type="http://schemas.openxmlformats.org/officeDocument/2006/relationships/slide" Target="slides/slide426.xml"/>
  <Relationship Id="rId429" Type="http://schemas.openxmlformats.org/officeDocument/2006/relationships/slide" Target="slides/slide427.xml"/>
  <Relationship Id="rId430" Type="http://schemas.openxmlformats.org/officeDocument/2006/relationships/slide" Target="slides/slide428.xml"/>
  <Relationship Id="rId431" Type="http://schemas.openxmlformats.org/officeDocument/2006/relationships/slide" Target="slides/slide429.xml"/>
  <Relationship Id="rId432" Type="http://schemas.openxmlformats.org/officeDocument/2006/relationships/slide" Target="slides/slide430.xml"/>
  <Relationship Id="rId433" Type="http://schemas.openxmlformats.org/officeDocument/2006/relationships/slide" Target="slides/slide431.xml"/>
  <Relationship Id="rId434" Type="http://schemas.openxmlformats.org/officeDocument/2006/relationships/slide" Target="slides/slide432.xml"/>
  <Relationship Id="rId435" Type="http://schemas.openxmlformats.org/officeDocument/2006/relationships/slide" Target="slides/slide433.xml"/>
  <Relationship Id="rId436" Type="http://schemas.openxmlformats.org/officeDocument/2006/relationships/slide" Target="slides/slide434.xml"/>
  <Relationship Id="rId437" Type="http://schemas.openxmlformats.org/officeDocument/2006/relationships/slide" Target="slides/slide435.xml"/>
  <Relationship Id="rId438" Type="http://schemas.openxmlformats.org/officeDocument/2006/relationships/slide" Target="slides/slide436.xml"/>
  <Relationship Id="rId439" Type="http://schemas.openxmlformats.org/officeDocument/2006/relationships/slide" Target="slides/slide437.xml"/>
  <Relationship Id="rId440" Type="http://schemas.openxmlformats.org/officeDocument/2006/relationships/slide" Target="slides/slide438.xml"/>
  <Relationship Id="rId441" Type="http://schemas.openxmlformats.org/officeDocument/2006/relationships/slide" Target="slides/slide439.xml"/>
  <Relationship Id="rId442" Type="http://schemas.openxmlformats.org/officeDocument/2006/relationships/slide" Target="slides/slide440.xml"/>
  <Relationship Id="rId443" Type="http://schemas.openxmlformats.org/officeDocument/2006/relationships/slide" Target="slides/slide441.xml"/>
  <Relationship Id="rId444" Type="http://schemas.openxmlformats.org/officeDocument/2006/relationships/slide" Target="slides/slide442.xml"/>
  <Relationship Id="rId445" Type="http://schemas.openxmlformats.org/officeDocument/2006/relationships/slide" Target="slides/slide443.xml"/>
  <Relationship Id="rId446" Type="http://schemas.openxmlformats.org/officeDocument/2006/relationships/slide" Target="slides/slide444.xml"/>
  <Relationship Id="rId447" Type="http://schemas.openxmlformats.org/officeDocument/2006/relationships/slide" Target="slides/slide445.xml"/>
  <Relationship Id="rId448" Type="http://schemas.openxmlformats.org/officeDocument/2006/relationships/slide" Target="slides/slide446.xml"/>
  <Relationship Id="rId449" Type="http://schemas.openxmlformats.org/officeDocument/2006/relationships/slide" Target="slides/slide447.xml"/>
  <Relationship Id="rId450" Type="http://schemas.openxmlformats.org/officeDocument/2006/relationships/slide" Target="slides/slide448.xml"/>
  <Relationship Id="rId451" Type="http://schemas.openxmlformats.org/officeDocument/2006/relationships/slide" Target="slides/slide449.xml"/>
  <Relationship Id="rId452" Type="http://schemas.openxmlformats.org/officeDocument/2006/relationships/slide" Target="slides/slide450.xml"/>
  <Relationship Id="rId453" Type="http://schemas.openxmlformats.org/officeDocument/2006/relationships/slide" Target="slides/slide451.xml"/>
  <Relationship Id="rId454" Type="http://schemas.openxmlformats.org/officeDocument/2006/relationships/slide" Target="slides/slide452.xml"/>
  <Relationship Id="rId455" Type="http://schemas.openxmlformats.org/officeDocument/2006/relationships/slide" Target="slides/slide453.xml"/>
  <Relationship Id="rId456" Type="http://schemas.openxmlformats.org/officeDocument/2006/relationships/slide" Target="slides/slide454.xml"/>
  <Relationship Id="rId457" Type="http://schemas.openxmlformats.org/officeDocument/2006/relationships/slide" Target="slides/slide455.xml"/>
  <Relationship Id="rId458" Type="http://schemas.openxmlformats.org/officeDocument/2006/relationships/slide" Target="slides/slide456.xml"/>
  <Relationship Id="rId459" Type="http://schemas.openxmlformats.org/officeDocument/2006/relationships/slide" Target="slides/slide457.xml"/>
  <Relationship Id="rId460" Type="http://schemas.openxmlformats.org/officeDocument/2006/relationships/slide" Target="slides/slide458.xml"/>
  <Relationship Id="rId461" Type="http://schemas.openxmlformats.org/officeDocument/2006/relationships/slide" Target="slides/slide459.xml"/>
  <Relationship Id="rId462" Type="http://schemas.openxmlformats.org/officeDocument/2006/relationships/slide" Target="slides/slide460.xml"/>
  <Relationship Id="rId463" Type="http://schemas.openxmlformats.org/officeDocument/2006/relationships/slide" Target="slides/slide461.xml"/>
  <Relationship Id="rId464" Type="http://schemas.openxmlformats.org/officeDocument/2006/relationships/slide" Target="slides/slide462.xml"/>
  <Relationship Id="rId465" Type="http://schemas.openxmlformats.org/officeDocument/2006/relationships/slide" Target="slides/slide463.xml"/>
  <Relationship Id="rId466" Type="http://schemas.openxmlformats.org/officeDocument/2006/relationships/slide" Target="slides/slide464.xml"/>
  <Relationship Id="rId467" Type="http://schemas.openxmlformats.org/officeDocument/2006/relationships/slide" Target="slides/slide465.xml"/>
  <Relationship Id="rId468" Type="http://schemas.openxmlformats.org/officeDocument/2006/relationships/slide" Target="slides/slide466.xml"/>
  <Relationship Id="rId469" Type="http://schemas.openxmlformats.org/officeDocument/2006/relationships/slide" Target="slides/slide467.xml"/>
  <Relationship Id="rId470" Type="http://schemas.openxmlformats.org/officeDocument/2006/relationships/slide" Target="slides/slide468.xml"/>
  <Relationship Id="rId471" Type="http://schemas.openxmlformats.org/officeDocument/2006/relationships/slide" Target="slides/slide469.xml"/>
  <Relationship Id="rId472" Type="http://schemas.openxmlformats.org/officeDocument/2006/relationships/slide" Target="slides/slide470.xml"/>
  <Relationship Id="rId473" Type="http://schemas.openxmlformats.org/officeDocument/2006/relationships/slide" Target="slides/slide471.xml"/>
  <Relationship Id="rId474" Type="http://schemas.openxmlformats.org/officeDocument/2006/relationships/slide" Target="slides/slide472.xml"/>
  <Relationship Id="rId475" Type="http://schemas.openxmlformats.org/officeDocument/2006/relationships/slide" Target="slides/slide473.xml"/>
  <Relationship Id="rId476" Type="http://schemas.openxmlformats.org/officeDocument/2006/relationships/slide" Target="slides/slide474.xml"/>
  <Relationship Id="rId477" Type="http://schemas.openxmlformats.org/officeDocument/2006/relationships/slide" Target="slides/slide475.xml"/>
  <Relationship Id="rId478" Type="http://schemas.openxmlformats.org/officeDocument/2006/relationships/slide" Target="slides/slide476.xml"/>
  <Relationship Id="rId479" Type="http://schemas.openxmlformats.org/officeDocument/2006/relationships/slide" Target="slides/slide477.xml"/>
  <Relationship Id="rId480" Type="http://schemas.openxmlformats.org/officeDocument/2006/relationships/slide" Target="slides/slide478.xml"/>
  <Relationship Id="rId481" Type="http://schemas.openxmlformats.org/officeDocument/2006/relationships/slide" Target="slides/slide479.xml"/>
  <Relationship Id="rId482" Type="http://schemas.openxmlformats.org/officeDocument/2006/relationships/slide" Target="slides/slide480.xml"/>
  <Relationship Id="rId483" Type="http://schemas.openxmlformats.org/officeDocument/2006/relationships/slide" Target="slides/slide481.xml"/>
  <Relationship Id="rId484" Type="http://schemas.openxmlformats.org/officeDocument/2006/relationships/slide" Target="slides/slide482.xml"/>
  <Relationship Id="rId485" Type="http://schemas.openxmlformats.org/officeDocument/2006/relationships/slide" Target="slides/slide483.xml"/>
  <Relationship Id="rId486" Type="http://schemas.openxmlformats.org/officeDocument/2006/relationships/slide" Target="slides/slide484.xml"/>
  <Relationship Id="rId487" Type="http://schemas.openxmlformats.org/officeDocument/2006/relationships/slide" Target="slides/slide485.xml"/>
  <Relationship Id="rId488" Type="http://schemas.openxmlformats.org/officeDocument/2006/relationships/slide" Target="slides/slide486.xml"/>
  <Relationship Id="rId489" Type="http://schemas.openxmlformats.org/officeDocument/2006/relationships/slide" Target="slides/slide487.xml"/>
  <Relationship Id="rId490" Type="http://schemas.openxmlformats.org/officeDocument/2006/relationships/slide" Target="slides/slide488.xml"/>
  <Relationship Id="rId491" Type="http://schemas.openxmlformats.org/officeDocument/2006/relationships/slide" Target="slides/slide489.xml"/>
  <Relationship Id="rId492" Type="http://schemas.openxmlformats.org/officeDocument/2006/relationships/slide" Target="slides/slide490.xml"/>
  <Relationship Id="rId493" Type="http://schemas.openxmlformats.org/officeDocument/2006/relationships/slide" Target="slides/slide491.xml"/>
  <Relationship Id="rId494" Type="http://schemas.openxmlformats.org/officeDocument/2006/relationships/slide" Target="slides/slide492.xml"/>
  <Relationship Id="rId495" Type="http://schemas.openxmlformats.org/officeDocument/2006/relationships/slide" Target="slides/slide493.xml"/>
  <Relationship Id="rId496" Type="http://schemas.openxmlformats.org/officeDocument/2006/relationships/slide" Target="slides/slide494.xml"/>
  <Relationship Id="rId497" Type="http://schemas.openxmlformats.org/officeDocument/2006/relationships/slide" Target="slides/slide495.xml"/>
  <Relationship Id="rId498" Type="http://schemas.openxmlformats.org/officeDocument/2006/relationships/slide" Target="slides/slide496.xml"/>
  <Relationship Id="rId499" Type="http://schemas.openxmlformats.org/officeDocument/2006/relationships/slide" Target="slides/slide497.xml"/>
  <Relationship Id="rId500" Type="http://schemas.openxmlformats.org/officeDocument/2006/relationships/slide" Target="slides/slide498.xml"/>
  <Relationship Id="rId501" Type="http://schemas.openxmlformats.org/officeDocument/2006/relationships/slide" Target="slides/slide499.xml"/>
  <Relationship Id="rId502" Type="http://schemas.openxmlformats.org/officeDocument/2006/relationships/slide" Target="slides/slide500.xml"/>
  <Relationship Id="rId503" Type="http://schemas.openxmlformats.org/officeDocument/2006/relationships/slide" Target="slides/slide501.xml"/>
  <Relationship Id="rId504" Type="http://schemas.openxmlformats.org/officeDocument/2006/relationships/slide" Target="slides/slide502.xml"/>
  <Relationship Id="rId505" Type="http://schemas.openxmlformats.org/officeDocument/2006/relationships/slide" Target="slides/slide503.xml"/>
  <Relationship Id="rId506" Type="http://schemas.openxmlformats.org/officeDocument/2006/relationships/slide" Target="slides/slide504.xml"/>
  <Relationship Id="rId507" Type="http://schemas.openxmlformats.org/officeDocument/2006/relationships/slide" Target="slides/slide505.xml"/>
  <Relationship Id="rId508" Type="http://schemas.openxmlformats.org/officeDocument/2006/relationships/slide" Target="slides/slide506.xml"/>
  <Relationship Id="rId509" Type="http://schemas.openxmlformats.org/officeDocument/2006/relationships/slide" Target="slides/slide507.xml"/>
  <Relationship Id="rId510" Type="http://schemas.openxmlformats.org/officeDocument/2006/relationships/slide" Target="slides/slide508.xml"/>
  <Relationship Id="rId511" Type="http://schemas.openxmlformats.org/officeDocument/2006/relationships/slide" Target="slides/slide509.xml"/>
  <Relationship Id="rId512" Type="http://schemas.openxmlformats.org/officeDocument/2006/relationships/slide" Target="slides/slide510.xml"/>
  <Relationship Id="rId513" Type="http://schemas.openxmlformats.org/officeDocument/2006/relationships/slide" Target="slides/slide511.xml"/>
  <Relationship Id="rId514" Type="http://schemas.openxmlformats.org/officeDocument/2006/relationships/slide" Target="slides/slide512.xml"/>
  <Relationship Id="rId515" Type="http://schemas.openxmlformats.org/officeDocument/2006/relationships/slide" Target="slides/slide513.xml"/>
  <Relationship Id="rId516" Type="http://schemas.openxmlformats.org/officeDocument/2006/relationships/slide" Target="slides/slide514.xml"/>
  <Relationship Id="rId517" Type="http://schemas.openxmlformats.org/officeDocument/2006/relationships/slide" Target="slides/slide515.xml"/>
  <Relationship Id="rId518" Type="http://schemas.openxmlformats.org/officeDocument/2006/relationships/slide" Target="slides/slide516.xml"/>
  <Relationship Id="rId519" Type="http://schemas.openxmlformats.org/officeDocument/2006/relationships/slide" Target="slides/slide517.xml"/>
  <Relationship Id="rId520" Type="http://schemas.openxmlformats.org/officeDocument/2006/relationships/slide" Target="slides/slide518.xml"/>
  <Relationship Id="rId521" Type="http://schemas.openxmlformats.org/officeDocument/2006/relationships/slide" Target="slides/slide519.xml"/>
  <Relationship Id="rId522" Type="http://schemas.openxmlformats.org/officeDocument/2006/relationships/slide" Target="slides/slide520.xml"/>
  <Relationship Id="rId523" Type="http://schemas.openxmlformats.org/officeDocument/2006/relationships/slide" Target="slides/slide521.xml"/>
  <Relationship Id="rId524" Type="http://schemas.openxmlformats.org/officeDocument/2006/relationships/slide" Target="slides/slide522.xml"/>
  <Relationship Id="rId525" Type="http://schemas.openxmlformats.org/officeDocument/2006/relationships/slide" Target="slides/slide523.xml"/>
  <Relationship Id="rId526" Type="http://schemas.openxmlformats.org/officeDocument/2006/relationships/slide" Target="slides/slide524.xml"/>
  <Relationship Id="rId527" Type="http://schemas.openxmlformats.org/officeDocument/2006/relationships/slide" Target="slides/slide525.xml"/>
  <Relationship Id="rId528" Type="http://schemas.openxmlformats.org/officeDocument/2006/relationships/slide" Target="slides/slide526.xml"/>
  <Relationship Id="rId529" Type="http://schemas.openxmlformats.org/officeDocument/2006/relationships/slide" Target="slides/slide527.xml"/>
  <Relationship Id="rId530" Type="http://schemas.openxmlformats.org/officeDocument/2006/relationships/slide" Target="slides/slide528.xml"/>
  <Relationship Id="rId531" Type="http://schemas.openxmlformats.org/officeDocument/2006/relationships/slide" Target="slides/slide529.xml"/>
  <Relationship Id="rId532" Type="http://schemas.openxmlformats.org/officeDocument/2006/relationships/slide" Target="slides/slide530.xml"/>
  <Relationship Id="rId533" Type="http://schemas.openxmlformats.org/officeDocument/2006/relationships/slide" Target="slides/slide531.xml"/>
  <Relationship Id="rId534" Type="http://schemas.openxmlformats.org/officeDocument/2006/relationships/slide" Target="slides/slide532.xml"/>
  <Relationship Id="rId535" Type="http://schemas.openxmlformats.org/officeDocument/2006/relationships/slide" Target="slides/slide533.xml"/>
  <Relationship Id="rId536" Type="http://schemas.openxmlformats.org/officeDocument/2006/relationships/slide" Target="slides/slide534.xml"/>
  <Relationship Id="rId537" Type="http://schemas.openxmlformats.org/officeDocument/2006/relationships/slide" Target="slides/slide535.xml"/>
  <Relationship Id="rId538" Type="http://schemas.openxmlformats.org/officeDocument/2006/relationships/slide" Target="slides/slide536.xml"/>
  <Relationship Id="rId539" Type="http://schemas.openxmlformats.org/officeDocument/2006/relationships/slide" Target="slides/slide537.xml"/>
  <Relationship Id="rId540" Type="http://schemas.openxmlformats.org/officeDocument/2006/relationships/slide" Target="slides/slide538.xml"/>
  <Relationship Id="rId541" Type="http://schemas.openxmlformats.org/officeDocument/2006/relationships/slide" Target="slides/slide539.xml"/>
  <Relationship Id="rId542" Type="http://schemas.openxmlformats.org/officeDocument/2006/relationships/slide" Target="slides/slide540.xml"/>
  <Relationship Id="rId543" Type="http://schemas.openxmlformats.org/officeDocument/2006/relationships/slide" Target="slides/slide541.xml"/>
  <Relationship Id="rId544" Type="http://schemas.openxmlformats.org/officeDocument/2006/relationships/slide" Target="slides/slide542.xml"/>
  <Relationship Id="rId545" Type="http://schemas.openxmlformats.org/officeDocument/2006/relationships/slide" Target="slides/slide543.xml"/>
  <Relationship Id="rId546" Type="http://schemas.openxmlformats.org/officeDocument/2006/relationships/slide" Target="slides/slide544.xml"/>
  <Relationship Id="rId547" Type="http://schemas.openxmlformats.org/officeDocument/2006/relationships/slide" Target="slides/slide545.xml"/>
  <Relationship Id="rId548" Type="http://schemas.openxmlformats.org/officeDocument/2006/relationships/slide" Target="slides/slide546.xml"/>
  <Relationship Id="rId549" Type="http://schemas.openxmlformats.org/officeDocument/2006/relationships/slide" Target="slides/slide547.xml"/>
  <Relationship Id="rId550" Type="http://schemas.openxmlformats.org/officeDocument/2006/relationships/slide" Target="slides/slide548.xml"/>
  <Relationship Id="rId551" Type="http://schemas.openxmlformats.org/officeDocument/2006/relationships/slide" Target="slides/slide549.xml"/>
  <Relationship Id="rId552" Type="http://schemas.openxmlformats.org/officeDocument/2006/relationships/slide" Target="slides/slide550.xml"/>
  <Relationship Id="rId553" Type="http://schemas.openxmlformats.org/officeDocument/2006/relationships/slide" Target="slides/slide551.xml"/>
  <Relationship Id="rId554" Type="http://schemas.openxmlformats.org/officeDocument/2006/relationships/slide" Target="slides/slide552.xml"/>
  <Relationship Id="rId555" Type="http://schemas.openxmlformats.org/officeDocument/2006/relationships/slide" Target="slides/slide553.xml"/>
  <Relationship Id="rId556" Type="http://schemas.openxmlformats.org/officeDocument/2006/relationships/slide" Target="slides/slide554.xml"/>
  <Relationship Id="rId557" Type="http://schemas.openxmlformats.org/officeDocument/2006/relationships/slide" Target="slides/slide555.xml"/>
  <Relationship Id="rId558" Type="http://schemas.openxmlformats.org/officeDocument/2006/relationships/slide" Target="slides/slide556.xml"/>
  <Relationship Id="rId559" Type="http://schemas.openxmlformats.org/officeDocument/2006/relationships/slide" Target="slides/slide557.xml"/>
  <Relationship Id="rId560" Type="http://schemas.openxmlformats.org/officeDocument/2006/relationships/slide" Target="slides/slide558.xml"/>
  <Relationship Id="rId561" Type="http://schemas.openxmlformats.org/officeDocument/2006/relationships/slide" Target="slides/slide559.xml"/>
  <Relationship Id="rId562" Type="http://schemas.openxmlformats.org/officeDocument/2006/relationships/slide" Target="slides/slide560.xml"/>
  <Relationship Id="rId563" Type="http://schemas.openxmlformats.org/officeDocument/2006/relationships/slide" Target="slides/slide561.xml"/>
  <Relationship Id="rId564" Type="http://schemas.openxmlformats.org/officeDocument/2006/relationships/slide" Target="slides/slide562.xml"/>
  <Relationship Id="rId565" Type="http://schemas.openxmlformats.org/officeDocument/2006/relationships/slide" Target="slides/slide563.xml"/>
  <Relationship Id="rId566" Type="http://schemas.openxmlformats.org/officeDocument/2006/relationships/slide" Target="slides/slide564.xml"/>
  <Relationship Id="rId567" Type="http://schemas.openxmlformats.org/officeDocument/2006/relationships/slide" Target="slides/slide565.xml"/>
  <Relationship Id="rId568" Type="http://schemas.openxmlformats.org/officeDocument/2006/relationships/slide" Target="slides/slide566.xml"/>
  <Relationship Id="rId569" Type="http://schemas.openxmlformats.org/officeDocument/2006/relationships/slide" Target="slides/slide567.xml"/>
  <Relationship Id="rId570" Type="http://schemas.openxmlformats.org/officeDocument/2006/relationships/slide" Target="slides/slide568.xml"/>
  <Relationship Id="rId571" Type="http://schemas.openxmlformats.org/officeDocument/2006/relationships/slide" Target="slides/slide569.xml"/>
  <Relationship Id="rId572" Type="http://schemas.openxmlformats.org/officeDocument/2006/relationships/slide" Target="slides/slide570.xml"/>
  <Relationship Id="rId573" Type="http://schemas.openxmlformats.org/officeDocument/2006/relationships/slide" Target="slides/slide571.xml"/>
  <Relationship Id="rId574" Type="http://schemas.openxmlformats.org/officeDocument/2006/relationships/slide" Target="slides/slide572.xml"/>
  <Relationship Id="rId575" Type="http://schemas.openxmlformats.org/officeDocument/2006/relationships/slide" Target="slides/slide573.xml"/>
  <Relationship Id="rId576" Type="http://schemas.openxmlformats.org/officeDocument/2006/relationships/slide" Target="slides/slide574.xml"/>
  <Relationship Id="rId577" Type="http://schemas.openxmlformats.org/officeDocument/2006/relationships/slide" Target="slides/slide575.xml"/>
  <Relationship Id="rId578" Type="http://schemas.openxmlformats.org/officeDocument/2006/relationships/slide" Target="slides/slide576.xml"/>
  <Relationship Id="rId579" Type="http://schemas.openxmlformats.org/officeDocument/2006/relationships/slide" Target="slides/slide577.xml"/>
  <Relationship Id="rId580" Type="http://schemas.openxmlformats.org/officeDocument/2006/relationships/slide" Target="slides/slide578.xml"/>
  <Relationship Id="rId581" Type="http://schemas.openxmlformats.org/officeDocument/2006/relationships/slide" Target="slides/slide579.xml"/>
  <Relationship Id="rId582" Type="http://schemas.openxmlformats.org/officeDocument/2006/relationships/slide" Target="slides/slide580.xml"/>
  <Relationship Id="rId583" Type="http://schemas.openxmlformats.org/officeDocument/2006/relationships/slide" Target="slides/slide581.xml"/>
  <Relationship Id="rId584" Type="http://schemas.openxmlformats.org/officeDocument/2006/relationships/slide" Target="slides/slide582.xml"/>
  <Relationship Id="rId585" Type="http://schemas.openxmlformats.org/officeDocument/2006/relationships/slide" Target="slides/slide583.xml"/>
  <Relationship Id="rId586" Type="http://schemas.openxmlformats.org/officeDocument/2006/relationships/slide" Target="slides/slide584.xml"/>
  <Relationship Id="rId587" Type="http://schemas.openxmlformats.org/officeDocument/2006/relationships/slide" Target="slides/slide585.xml"/>
  <Relationship Id="rId588" Type="http://schemas.openxmlformats.org/officeDocument/2006/relationships/slide" Target="slides/slide586.xml"/>
  <Relationship Id="rId589" Type="http://schemas.openxmlformats.org/officeDocument/2006/relationships/slide" Target="slides/slide587.xml"/>
  <Relationship Id="rId590" Type="http://schemas.openxmlformats.org/officeDocument/2006/relationships/slide" Target="slides/slide588.xml"/>
  <Relationship Id="rId591" Type="http://schemas.openxmlformats.org/officeDocument/2006/relationships/slide" Target="slides/slide589.xml"/>
  <Relationship Id="rId592" Type="http://schemas.openxmlformats.org/officeDocument/2006/relationships/slide" Target="slides/slide590.xml"/>
  <Relationship Id="rId593" Type="http://schemas.openxmlformats.org/officeDocument/2006/relationships/slide" Target="slides/slide591.xml"/>
  <Relationship Id="rId594" Type="http://schemas.openxmlformats.org/officeDocument/2006/relationships/slide" Target="slides/slide592.xml"/>
  <Relationship Id="rId595" Type="http://schemas.openxmlformats.org/officeDocument/2006/relationships/slide" Target="slides/slide593.xml"/>
  <Relationship Id="rId596" Type="http://schemas.openxmlformats.org/officeDocument/2006/relationships/slide" Target="slides/slide594.xml"/>
  <Relationship Id="rId597" Type="http://schemas.openxmlformats.org/officeDocument/2006/relationships/slide" Target="slides/slide595.xml"/>
  <Relationship Id="rId598" Type="http://schemas.openxmlformats.org/officeDocument/2006/relationships/slide" Target="slides/slide596.xml"/>
  <Relationship Id="rId599" Type="http://schemas.openxmlformats.org/officeDocument/2006/relationships/slide" Target="slides/slide597.xml"/>
  <Relationship Id="rId600" Type="http://schemas.openxmlformats.org/officeDocument/2006/relationships/slide" Target="slides/slide598.xml"/>
  <Relationship Id="rId601" Type="http://schemas.openxmlformats.org/officeDocument/2006/relationships/slide" Target="slides/slide599.xml"/>
  <Relationship Id="rId602" Type="http://schemas.openxmlformats.org/officeDocument/2006/relationships/slide" Target="slides/slide600.xml"/>
  <Relationship Id="rId603" Type="http://schemas.openxmlformats.org/officeDocument/2006/relationships/slide" Target="slides/slide601.xml"/>
  <Relationship Id="rId604" Type="http://schemas.openxmlformats.org/officeDocument/2006/relationships/slide" Target="slides/slide602.xml"/>
  <Relationship Id="rId605" Type="http://schemas.openxmlformats.org/officeDocument/2006/relationships/slide" Target="slides/slide603.xml"/>
  <Relationship Id="rId606" Type="http://schemas.openxmlformats.org/officeDocument/2006/relationships/slide" Target="slides/slide604.xml"/>
  <Relationship Id="rId607" Type="http://schemas.openxmlformats.org/officeDocument/2006/relationships/slide" Target="slides/slide605.xml"/>
  <Relationship Id="rId608" Type="http://schemas.openxmlformats.org/officeDocument/2006/relationships/slide" Target="slides/slide606.xml"/>
  <Relationship Id="rId609" Type="http://schemas.openxmlformats.org/officeDocument/2006/relationships/slide" Target="slides/slide607.xml"/>
  <Relationship Id="rId610" Type="http://schemas.openxmlformats.org/officeDocument/2006/relationships/slide" Target="slides/slide608.xml"/>
  <Relationship Id="rId611" Type="http://schemas.openxmlformats.org/officeDocument/2006/relationships/slide" Target="slides/slide609.xml"/>
  <Relationship Id="rId612" Type="http://schemas.openxmlformats.org/officeDocument/2006/relationships/slide" Target="slides/slide610.xml"/>
  <Relationship Id="rId613" Type="http://schemas.openxmlformats.org/officeDocument/2006/relationships/slide" Target="slides/slide611.xml"/>
  <Relationship Id="rId614" Type="http://schemas.openxmlformats.org/officeDocument/2006/relationships/slide" Target="slides/slide612.xml"/>
  <Relationship Id="rId615" Type="http://schemas.openxmlformats.org/officeDocument/2006/relationships/slide" Target="slides/slide613.xml"/>
  <Relationship Id="rId616" Type="http://schemas.openxmlformats.org/officeDocument/2006/relationships/slide" Target="slides/slide614.xml"/>
  <Relationship Id="rId617" Type="http://schemas.openxmlformats.org/officeDocument/2006/relationships/slide" Target="slides/slide615.xml"/>
  <Relationship Id="rId618" Type="http://schemas.openxmlformats.org/officeDocument/2006/relationships/slide" Target="slides/slide616.xml"/>
  <Relationship Id="rId619" Type="http://schemas.openxmlformats.org/officeDocument/2006/relationships/slide" Target="slides/slide617.xml"/>
  <Relationship Id="rId620" Type="http://schemas.openxmlformats.org/officeDocument/2006/relationships/slide" Target="slides/slide618.xml"/>
  <Relationship Id="rId621" Type="http://schemas.openxmlformats.org/officeDocument/2006/relationships/slide" Target="slides/slide619.xml"/>
  <Relationship Id="rId622" Type="http://schemas.openxmlformats.org/officeDocument/2006/relationships/slide" Target="slides/slide620.xml"/>
  <Relationship Id="rId623" Type="http://schemas.openxmlformats.org/officeDocument/2006/relationships/slide" Target="slides/slide621.xml"/>
  <Relationship Id="rId624" Type="http://schemas.openxmlformats.org/officeDocument/2006/relationships/slide" Target="slides/slide622.xml"/>
  <Relationship Id="rId625" Type="http://schemas.openxmlformats.org/officeDocument/2006/relationships/slide" Target="slides/slide623.xml"/>
  <Relationship Id="rId626" Type="http://schemas.openxmlformats.org/officeDocument/2006/relationships/slide" Target="slides/slide624.xml"/>
  <Relationship Id="rId627" Type="http://schemas.openxmlformats.org/officeDocument/2006/relationships/slide" Target="slides/slide625.xml"/>
  <Relationship Id="rId628" Type="http://schemas.openxmlformats.org/officeDocument/2006/relationships/slide" Target="slides/slide626.xml"/>
  <Relationship Id="rId629" Type="http://schemas.openxmlformats.org/officeDocument/2006/relationships/slide" Target="slides/slide627.xml"/>
  <Relationship Id="rId630" Type="http://schemas.openxmlformats.org/officeDocument/2006/relationships/slide" Target="slides/slide628.xml"/>
  <Relationship Id="rId631" Type="http://schemas.openxmlformats.org/officeDocument/2006/relationships/slide" Target="slides/slide629.xml"/>
  <Relationship Id="rId632" Type="http://schemas.openxmlformats.org/officeDocument/2006/relationships/slide" Target="slides/slide630.xml"/>
  <Relationship Id="rId633" Type="http://schemas.openxmlformats.org/officeDocument/2006/relationships/slide" Target="slides/slide631.xml"/>
  <Relationship Id="rId634" Type="http://schemas.openxmlformats.org/officeDocument/2006/relationships/slide" Target="slides/slide632.xml"/>
  <Relationship Id="rId635" Type="http://schemas.openxmlformats.org/officeDocument/2006/relationships/slide" Target="slides/slide633.xml"/>
  <Relationship Id="rId636" Type="http://schemas.openxmlformats.org/officeDocument/2006/relationships/slide" Target="slides/slide634.xml"/>
  <Relationship Id="rId637" Type="http://schemas.openxmlformats.org/officeDocument/2006/relationships/slide" Target="slides/slide635.xml"/>
  <Relationship Id="rId638" Type="http://schemas.openxmlformats.org/officeDocument/2006/relationships/slide" Target="slides/slide636.xml"/>
  <Relationship Id="rId639" Type="http://schemas.openxmlformats.org/officeDocument/2006/relationships/slide" Target="slides/slide637.xml"/>
  <Relationship Id="rId640" Type="http://schemas.openxmlformats.org/officeDocument/2006/relationships/slide" Target="slides/slide638.xml"/>
  <Relationship Id="rId641" Type="http://schemas.openxmlformats.org/officeDocument/2006/relationships/slide" Target="slides/slide639.xml"/>
  <Relationship Id="rId642" Type="http://schemas.openxmlformats.org/officeDocument/2006/relationships/slide" Target="slides/slide640.xml"/>
  <Relationship Id="rId643" Type="http://schemas.openxmlformats.org/officeDocument/2006/relationships/slide" Target="slides/slide641.xml"/>
  <Relationship Id="rId644" Type="http://schemas.openxmlformats.org/officeDocument/2006/relationships/slide" Target="slides/slide642.xml"/>
  <Relationship Id="rId645" Type="http://schemas.openxmlformats.org/officeDocument/2006/relationships/slide" Target="slides/slide643.xml"/>
  <Relationship Id="rId646" Type="http://schemas.openxmlformats.org/officeDocument/2006/relationships/slide" Target="slides/slide644.xml"/>
  <Relationship Id="rId647" Type="http://schemas.openxmlformats.org/officeDocument/2006/relationships/slide" Target="slides/slide645.xml"/>
  <Relationship Id="rId648" Type="http://schemas.openxmlformats.org/officeDocument/2006/relationships/slide" Target="slides/slide646.xml"/>
  <Relationship Id="rId649" Type="http://schemas.openxmlformats.org/officeDocument/2006/relationships/slide" Target="slides/slide647.xml"/>
  <Relationship Id="rId650" Type="http://schemas.openxmlformats.org/officeDocument/2006/relationships/slide" Target="slides/slide648.xml"/>
  <Relationship Id="rId651" Type="http://schemas.openxmlformats.org/officeDocument/2006/relationships/slide" Target="slides/slide649.xml"/>
  <Relationship Id="rId652" Type="http://schemas.openxmlformats.org/officeDocument/2006/relationships/slide" Target="slides/slide650.xml"/>
  <Relationship Id="rId653" Type="http://schemas.openxmlformats.org/officeDocument/2006/relationships/slide" Target="slides/slide651.xml"/>
  <Relationship Id="rId654" Type="http://schemas.openxmlformats.org/officeDocument/2006/relationships/slide" Target="slides/slide652.xml"/>
  <Relationship Id="rId655" Type="http://schemas.openxmlformats.org/officeDocument/2006/relationships/slide" Target="slides/slide653.xml"/>
  <Relationship Id="rId656" Type="http://schemas.openxmlformats.org/officeDocument/2006/relationships/slide" Target="slides/slide654.xml"/>
  <Relationship Id="rId657" Type="http://schemas.openxmlformats.org/officeDocument/2006/relationships/slide" Target="slides/slide655.xml"/>
  <Relationship Id="rId658" Type="http://schemas.openxmlformats.org/officeDocument/2006/relationships/slide" Target="slides/slide656.xml"/>
  <Relationship Id="rId659" Type="http://schemas.openxmlformats.org/officeDocument/2006/relationships/slide" Target="slides/slide657.xml"/>
  <Relationship Id="rId660" Type="http://schemas.openxmlformats.org/officeDocument/2006/relationships/slide" Target="slides/slide658.xml"/>
  <Relationship Id="rId661" Type="http://schemas.openxmlformats.org/officeDocument/2006/relationships/slide" Target="slides/slide659.xml"/>
  <Relationship Id="rId662" Type="http://schemas.openxmlformats.org/officeDocument/2006/relationships/slide" Target="slides/slide660.xml"/>
  <Relationship Id="rId663" Type="http://schemas.openxmlformats.org/officeDocument/2006/relationships/slide" Target="slides/slide661.xml"/>
  <Relationship Id="rId664" Type="http://schemas.openxmlformats.org/officeDocument/2006/relationships/slide" Target="slides/slide662.xml"/>
  <Relationship Id="rId665" Type="http://schemas.openxmlformats.org/officeDocument/2006/relationships/slide" Target="slides/slide663.xml"/>
  <Relationship Id="rId666" Type="http://schemas.openxmlformats.org/officeDocument/2006/relationships/slide" Target="slides/slide664.xml"/>
  <Relationship Id="rId667" Type="http://schemas.openxmlformats.org/officeDocument/2006/relationships/slide" Target="slides/slide665.xml"/>
  <Relationship Id="rId668" Type="http://schemas.openxmlformats.org/officeDocument/2006/relationships/slide" Target="slides/slide666.xml"/>
  <Relationship Id="rId669" Type="http://schemas.openxmlformats.org/officeDocument/2006/relationships/slide" Target="slides/slide667.xml"/>
  <Relationship Id="rId670" Type="http://schemas.openxmlformats.org/officeDocument/2006/relationships/slide" Target="slides/slide668.xml"/>
  <Relationship Id="rId671" Type="http://schemas.openxmlformats.org/officeDocument/2006/relationships/slide" Target="slides/slide669.xml"/>
  <Relationship Id="rId672" Type="http://schemas.openxmlformats.org/officeDocument/2006/relationships/slide" Target="slides/slide670.xml"/>
  <Relationship Id="rId673" Type="http://schemas.openxmlformats.org/officeDocument/2006/relationships/slide" Target="slides/slide671.xml"/>
  <Relationship Id="rId674" Type="http://schemas.openxmlformats.org/officeDocument/2006/relationships/slide" Target="slides/slide672.xml"/>
  <Relationship Id="rId675" Type="http://schemas.openxmlformats.org/officeDocument/2006/relationships/slide" Target="slides/slide673.xml"/>
  <Relationship Id="rId676" Type="http://schemas.openxmlformats.org/officeDocument/2006/relationships/slide" Target="slides/slide674.xml"/>
  <Relationship Id="rId677" Type="http://schemas.openxmlformats.org/officeDocument/2006/relationships/slide" Target="slides/slide675.xml"/>
  <Relationship Id="rId678" Type="http://schemas.openxmlformats.org/officeDocument/2006/relationships/slide" Target="slides/slide676.xml"/>
  <Relationship Id="rId679" Type="http://schemas.openxmlformats.org/officeDocument/2006/relationships/slide" Target="slides/slide677.xml"/>
  <Relationship Id="rId680" Type="http://schemas.openxmlformats.org/officeDocument/2006/relationships/slide" Target="slides/slide678.xml"/>
  <Relationship Id="rId681" Type="http://schemas.openxmlformats.org/officeDocument/2006/relationships/slide" Target="slides/slide679.xml"/>
  <Relationship Id="rId682" Type="http://schemas.openxmlformats.org/officeDocument/2006/relationships/slide" Target="slides/slide680.xml"/>
  <Relationship Id="rId683" Type="http://schemas.openxmlformats.org/officeDocument/2006/relationships/slide" Target="slides/slide681.xml"/>
  <Relationship Id="rId684" Type="http://schemas.openxmlformats.org/officeDocument/2006/relationships/slide" Target="slides/slide682.xml"/>
  <Relationship Id="rId685" Type="http://schemas.openxmlformats.org/officeDocument/2006/relationships/slide" Target="slides/slide683.xml"/>
  <Relationship Id="rId686" Type="http://schemas.openxmlformats.org/officeDocument/2006/relationships/slide" Target="slides/slide684.xml"/>
  <Relationship Id="rId687" Type="http://schemas.openxmlformats.org/officeDocument/2006/relationships/slide" Target="slides/slide685.xml"/>
  <Relationship Id="rId688" Type="http://schemas.openxmlformats.org/officeDocument/2006/relationships/slide" Target="slides/slide686.xml"/>
  <Relationship Id="rId689" Type="http://schemas.openxmlformats.org/officeDocument/2006/relationships/slide" Target="slides/slide687.xml"/>
  <Relationship Id="rId690" Type="http://schemas.openxmlformats.org/officeDocument/2006/relationships/slide" Target="slides/slide688.xml"/>
  <Relationship Id="rId691" Type="http://schemas.openxmlformats.org/officeDocument/2006/relationships/slide" Target="slides/slide689.xml"/>
  <Relationship Id="rId692" Type="http://schemas.openxmlformats.org/officeDocument/2006/relationships/slide" Target="slides/slide690.xml"/>
  <Relationship Id="rId693" Type="http://schemas.openxmlformats.org/officeDocument/2006/relationships/slide" Target="slides/slide691.xml"/>
  <Relationship Id="rId694" Type="http://schemas.openxmlformats.org/officeDocument/2006/relationships/slide" Target="slides/slide692.xml"/>
  <Relationship Id="rId695" Type="http://schemas.openxmlformats.org/officeDocument/2006/relationships/slide" Target="slides/slide693.xml"/>
  <Relationship Id="rId696" Type="http://schemas.openxmlformats.org/officeDocument/2006/relationships/slide" Target="slides/slide694.xml"/>
  <Relationship Id="rId697" Type="http://schemas.openxmlformats.org/officeDocument/2006/relationships/slide" Target="slides/slide695.xml"/>
  <Relationship Id="rId698" Type="http://schemas.openxmlformats.org/officeDocument/2006/relationships/slide" Target="slides/slide696.xml"/>
  <Relationship Id="rId699" Type="http://schemas.openxmlformats.org/officeDocument/2006/relationships/slide" Target="slides/slide697.xml"/>
  <Relationship Id="rId700" Type="http://schemas.openxmlformats.org/officeDocument/2006/relationships/slide" Target="slides/slide698.xml"/>
  <Relationship Id="rId701" Type="http://schemas.openxmlformats.org/officeDocument/2006/relationships/slide" Target="slides/slide699.xml"/>
  <Relationship Id="rId702" Type="http://schemas.openxmlformats.org/officeDocument/2006/relationships/slide" Target="slides/slide700.xml"/>
  <Relationship Id="rId703" Type="http://schemas.openxmlformats.org/officeDocument/2006/relationships/slide" Target="slides/slide701.xml"/>
  <Relationship Id="rId704" Type="http://schemas.openxmlformats.org/officeDocument/2006/relationships/slide" Target="slides/slide702.xml"/>
  <Relationship Id="rId705" Type="http://schemas.openxmlformats.org/officeDocument/2006/relationships/slide" Target="slides/slide703.xml"/>
  <Relationship Id="rId706" Type="http://schemas.openxmlformats.org/officeDocument/2006/relationships/slide" Target="slides/slide704.xml"/>
  <Relationship Id="rId707" Type="http://schemas.openxmlformats.org/officeDocument/2006/relationships/slide" Target="slides/slide705.xml"/>
  <Relationship Id="rId708" Type="http://schemas.openxmlformats.org/officeDocument/2006/relationships/slide" Target="slides/slide706.xml"/>
  <Relationship Id="rId709" Type="http://schemas.openxmlformats.org/officeDocument/2006/relationships/slide" Target="slides/slide707.xml"/>
  <Relationship Id="rId710" Type="http://schemas.openxmlformats.org/officeDocument/2006/relationships/slide" Target="slides/slide708.xml"/>
  <Relationship Id="rId711" Type="http://schemas.openxmlformats.org/officeDocument/2006/relationships/slide" Target="slides/slide709.xml"/>
  <Relationship Id="rId712" Type="http://schemas.openxmlformats.org/officeDocument/2006/relationships/slide" Target="slides/slide710.xml"/>
  <Relationship Id="rId713" Type="http://schemas.openxmlformats.org/officeDocument/2006/relationships/slide" Target="slides/slide711.xml"/>
  <Relationship Id="rId714" Type="http://schemas.openxmlformats.org/officeDocument/2006/relationships/slide" Target="slides/slide712.xml"/>
  <Relationship Id="rId715" Type="http://schemas.openxmlformats.org/officeDocument/2006/relationships/slide" Target="slides/slide713.xml"/>
  <Relationship Id="rId716" Type="http://schemas.openxmlformats.org/officeDocument/2006/relationships/slide" Target="slides/slide714.xml"/>
  <Relationship Id="rId717" Type="http://schemas.openxmlformats.org/officeDocument/2006/relationships/slide" Target="slides/slide715.xml"/>
  <Relationship Id="rId718" Type="http://schemas.openxmlformats.org/officeDocument/2006/relationships/slide" Target="slides/slide716.xml"/>
  <Relationship Id="rId719" Type="http://schemas.openxmlformats.org/officeDocument/2006/relationships/slide" Target="slides/slide717.xml"/>
  <Relationship Id="rId720" Type="http://schemas.openxmlformats.org/officeDocument/2006/relationships/slide" Target="slides/slide718.xml"/>
  <Relationship Id="rId721" Type="http://schemas.openxmlformats.org/officeDocument/2006/relationships/slide" Target="slides/slide719.xml"/>
  <Relationship Id="rId722" Type="http://schemas.openxmlformats.org/officeDocument/2006/relationships/slide" Target="slides/slide720.xml"/>
  <Relationship Id="rId723" Type="http://schemas.openxmlformats.org/officeDocument/2006/relationships/slide" Target="slides/slide721.xml"/>
  <Relationship Id="rId724" Type="http://schemas.openxmlformats.org/officeDocument/2006/relationships/slide" Target="slides/slide722.xml"/>
  <Relationship Id="rId725" Type="http://schemas.openxmlformats.org/officeDocument/2006/relationships/slide" Target="slides/slide723.xml"/>
  <Relationship Id="rId726" Type="http://schemas.openxmlformats.org/officeDocument/2006/relationships/slide" Target="slides/slide724.xml"/>
  <Relationship Id="rId727" Type="http://schemas.openxmlformats.org/officeDocument/2006/relationships/slide" Target="slides/slide725.xml"/>
  <Relationship Id="rId728" Type="http://schemas.openxmlformats.org/officeDocument/2006/relationships/slide" Target="slides/slide726.xml"/>
  <Relationship Id="rId729" Type="http://schemas.openxmlformats.org/officeDocument/2006/relationships/slide" Target="slides/slide727.xml"/>
  <Relationship Id="rId730" Type="http://schemas.openxmlformats.org/officeDocument/2006/relationships/slide" Target="slides/slide728.xml"/>
  <Relationship Id="rId731" Type="http://schemas.openxmlformats.org/officeDocument/2006/relationships/slide" Target="slides/slide729.xml"/>
  <Relationship Id="rId732" Type="http://schemas.openxmlformats.org/officeDocument/2006/relationships/slide" Target="slides/slide730.xml"/>
  <Relationship Id="rId733" Type="http://schemas.openxmlformats.org/officeDocument/2006/relationships/slide" Target="slides/slide731.xml"/>
  <Relationship Id="rId734" Type="http://schemas.openxmlformats.org/officeDocument/2006/relationships/slide" Target="slides/slide732.xml"/>
  <Relationship Id="rId735" Type="http://schemas.openxmlformats.org/officeDocument/2006/relationships/slide" Target="slides/slide733.xml"/>
  <Relationship Id="rId736" Type="http://schemas.openxmlformats.org/officeDocument/2006/relationships/slide" Target="slides/slide734.xml"/>
  <Relationship Id="rId737" Type="http://schemas.openxmlformats.org/officeDocument/2006/relationships/slide" Target="slides/slide735.xml"/>
  <Relationship Id="rId738" Type="http://schemas.openxmlformats.org/officeDocument/2006/relationships/slide" Target="slides/slide736.xml"/>
  <Relationship Id="rId739" Type="http://schemas.openxmlformats.org/officeDocument/2006/relationships/slide" Target="slides/slide737.xml"/>
  <Relationship Id="rId740" Type="http://schemas.openxmlformats.org/officeDocument/2006/relationships/slide" Target="slides/slide738.xml"/>
  <Relationship Id="rId741" Type="http://schemas.openxmlformats.org/officeDocument/2006/relationships/slide" Target="slides/slide739.xml"/>
  <Relationship Id="rId742" Type="http://schemas.openxmlformats.org/officeDocument/2006/relationships/slide" Target="slides/slide740.xml"/>
  <Relationship Id="rId743" Type="http://schemas.openxmlformats.org/officeDocument/2006/relationships/slide" Target="slides/slide741.xml"/>
  <Relationship Id="rId744" Type="http://schemas.openxmlformats.org/officeDocument/2006/relationships/slide" Target="slides/slide742.xml"/>
  <Relationship Id="rId745" Type="http://schemas.openxmlformats.org/officeDocument/2006/relationships/slide" Target="slides/slide743.xml"/>
  <Relationship Id="rId746" Type="http://schemas.openxmlformats.org/officeDocument/2006/relationships/slide" Target="slides/slide744.xml"/>
  <Relationship Id="rId747" Type="http://schemas.openxmlformats.org/officeDocument/2006/relationships/slide" Target="slides/slide745.xml"/>
  <Relationship Id="rId748" Type="http://schemas.openxmlformats.org/officeDocument/2006/relationships/slide" Target="slides/slide746.xml"/>
  <Relationship Id="rId749" Type="http://schemas.openxmlformats.org/officeDocument/2006/relationships/slide" Target="slides/slide747.xml"/>
  <Relationship Id="rId750" Type="http://schemas.openxmlformats.org/officeDocument/2006/relationships/slide" Target="slides/slide748.xml"/>
  <Relationship Id="rId751" Type="http://schemas.openxmlformats.org/officeDocument/2006/relationships/slide" Target="slides/slide749.xml"/>
  <Relationship Id="rId752" Type="http://schemas.openxmlformats.org/officeDocument/2006/relationships/slide" Target="slides/slide750.xml"/>
  <Relationship Id="rId753" Type="http://schemas.openxmlformats.org/officeDocument/2006/relationships/slide" Target="slides/slide751.xml"/>
  <Relationship Id="rId754" Type="http://schemas.openxmlformats.org/officeDocument/2006/relationships/slide" Target="slides/slide752.xml"/>
  <Relationship Id="rId755" Type="http://schemas.openxmlformats.org/officeDocument/2006/relationships/slide" Target="slides/slide753.xml"/>
  <Relationship Id="rId756" Type="http://schemas.openxmlformats.org/officeDocument/2006/relationships/slide" Target="slides/slide754.xml"/>
  <Relationship Id="rId757" Type="http://schemas.openxmlformats.org/officeDocument/2006/relationships/slide" Target="slides/slide755.xml"/>
  <Relationship Id="rId758" Type="http://schemas.openxmlformats.org/officeDocument/2006/relationships/slide" Target="slides/slide756.xml"/>
  <Relationship Id="rId759" Type="http://schemas.openxmlformats.org/officeDocument/2006/relationships/slide" Target="slides/slide757.xml"/>
  <Relationship Id="rId760" Type="http://schemas.openxmlformats.org/officeDocument/2006/relationships/slide" Target="slides/slide758.xml"/>
  <Relationship Id="rId761" Type="http://schemas.openxmlformats.org/officeDocument/2006/relationships/slide" Target="slides/slide759.xml"/>
  <Relationship Id="rId762" Type="http://schemas.openxmlformats.org/officeDocument/2006/relationships/slide" Target="slides/slide760.xml"/>
  <Relationship Id="rId763" Type="http://schemas.openxmlformats.org/officeDocument/2006/relationships/slide" Target="slides/slide761.xml"/>
  <Relationship Id="rId764" Type="http://schemas.openxmlformats.org/officeDocument/2006/relationships/slide" Target="slides/slide762.xml"/>
  <Relationship Id="rId765" Type="http://schemas.openxmlformats.org/officeDocument/2006/relationships/slide" Target="slides/slide763.xml"/>
  <Relationship Id="rId766" Type="http://schemas.openxmlformats.org/officeDocument/2006/relationships/slide" Target="slides/slide764.xml"/>
  <Relationship Id="rId767" Type="http://schemas.openxmlformats.org/officeDocument/2006/relationships/slide" Target="slides/slide765.xml"/>
  <Relationship Id="rId768" Type="http://schemas.openxmlformats.org/officeDocument/2006/relationships/slide" Target="slides/slide766.xml"/>
  <Relationship Id="rId769" Type="http://schemas.openxmlformats.org/officeDocument/2006/relationships/slide" Target="slides/slide767.xml"/>
  <Relationship Id="rId770" Type="http://schemas.openxmlformats.org/officeDocument/2006/relationships/slide" Target="slides/slide768.xml"/>
  <Relationship Id="rId771" Type="http://schemas.openxmlformats.org/officeDocument/2006/relationships/slide" Target="slides/slide769.xml"/>
  <Relationship Id="rId772" Type="http://schemas.openxmlformats.org/officeDocument/2006/relationships/slide" Target="slides/slide770.xml"/>
  <Relationship Id="rId773" Type="http://schemas.openxmlformats.org/officeDocument/2006/relationships/slide" Target="slides/slide771.xml"/>
  <Relationship Id="rId774" Type="http://schemas.openxmlformats.org/officeDocument/2006/relationships/slide" Target="slides/slide772.xml"/>
  <Relationship Id="rId775" Type="http://schemas.openxmlformats.org/officeDocument/2006/relationships/slide" Target="slides/slide773.xml"/>
  <Relationship Id="rId776" Type="http://schemas.openxmlformats.org/officeDocument/2006/relationships/slide" Target="slides/slide774.xml"/>
  <Relationship Id="rId777" Type="http://schemas.openxmlformats.org/officeDocument/2006/relationships/slide" Target="slides/slide775.xml"/>
  <Relationship Id="rId778" Type="http://schemas.openxmlformats.org/officeDocument/2006/relationships/slide" Target="slides/slide776.xml"/>
  <Relationship Id="rId779" Type="http://schemas.openxmlformats.org/officeDocument/2006/relationships/slide" Target="slides/slide777.xml"/>
  <Relationship Id="rId780" Type="http://schemas.openxmlformats.org/officeDocument/2006/relationships/slide" Target="slides/slide778.xml"/>
  <Relationship Id="rId781" Type="http://schemas.openxmlformats.org/officeDocument/2006/relationships/slide" Target="slides/slide779.xml"/>
  <Relationship Id="rId782" Type="http://schemas.openxmlformats.org/officeDocument/2006/relationships/slide" Target="slides/slide780.xml"/>
  <Relationship Id="rId783" Type="http://schemas.openxmlformats.org/officeDocument/2006/relationships/slide" Target="slides/slide781.xml"/>
  <Relationship Id="rId784" Type="http://schemas.openxmlformats.org/officeDocument/2006/relationships/slide" Target="slides/slide782.xml"/>
  <Relationship Id="rId785" Type="http://schemas.openxmlformats.org/officeDocument/2006/relationships/slide" Target="slides/slide783.xml"/>
  <Relationship Id="rId786" Type="http://schemas.openxmlformats.org/officeDocument/2006/relationships/slide" Target="slides/slide784.xml"/>
  <Relationship Id="rId787" Type="http://schemas.openxmlformats.org/officeDocument/2006/relationships/slide" Target="slides/slide785.xml"/>
  <Relationship Id="rId788" Type="http://schemas.openxmlformats.org/officeDocument/2006/relationships/slide" Target="slides/slide786.xml"/>
  <Relationship Id="rId789" Type="http://schemas.openxmlformats.org/officeDocument/2006/relationships/slide" Target="slides/slide787.xml"/>
  <Relationship Id="rId790" Type="http://schemas.openxmlformats.org/officeDocument/2006/relationships/slide" Target="slides/slide788.xml"/>
  <Relationship Id="rId791" Type="http://schemas.openxmlformats.org/officeDocument/2006/relationships/slide" Target="slides/slide789.xml"/>
  <Relationship Id="rId792" Type="http://schemas.openxmlformats.org/officeDocument/2006/relationships/slide" Target="slides/slide790.xml"/>
  <Relationship Id="rId793" Type="http://schemas.openxmlformats.org/officeDocument/2006/relationships/slide" Target="slides/slide791.xml"/>
  <Relationship Id="rId794" Type="http://schemas.openxmlformats.org/officeDocument/2006/relationships/slide" Target="slides/slide792.xml"/>
  <Relationship Id="rId795" Type="http://schemas.openxmlformats.org/officeDocument/2006/relationships/slide" Target="slides/slide793.xml"/>
  <Relationship Id="rId796" Type="http://schemas.openxmlformats.org/officeDocument/2006/relationships/slide" Target="slides/slide794.xml"/>
  <Relationship Id="rId797" Type="http://schemas.openxmlformats.org/officeDocument/2006/relationships/slide" Target="slides/slide795.xml"/>
  <Relationship Id="rId798" Type="http://schemas.openxmlformats.org/officeDocument/2006/relationships/slide" Target="slides/slide796.xml"/>
  <Relationship Id="rId799" Type="http://schemas.openxmlformats.org/officeDocument/2006/relationships/slide" Target="slides/slide797.xml"/>
  <Relationship Id="rId800" Type="http://schemas.openxmlformats.org/officeDocument/2006/relationships/slide" Target="slides/slide798.xml"/>
  <Relationship Id="rId801" Type="http://schemas.openxmlformats.org/officeDocument/2006/relationships/slide" Target="slides/slide799.xml"/>
  <Relationship Id="rId802" Type="http://schemas.openxmlformats.org/officeDocument/2006/relationships/slide" Target="slides/slide800.xml"/>
  <Relationship Id="rId803" Type="http://schemas.openxmlformats.org/officeDocument/2006/relationships/slide" Target="slides/slide801.xml"/>
  <Relationship Id="rId804" Type="http://schemas.openxmlformats.org/officeDocument/2006/relationships/slide" Target="slides/slide802.xml"/>
  <Relationship Id="rId805" Type="http://schemas.openxmlformats.org/officeDocument/2006/relationships/slide" Target="slides/slide803.xml"/>
  <Relationship Id="rId806" Type="http://schemas.openxmlformats.org/officeDocument/2006/relationships/slide" Target="slides/slide804.xml"/>
  <Relationship Id="rId807" Type="http://schemas.openxmlformats.org/officeDocument/2006/relationships/slide" Target="slides/slide805.xml"/>
  <Relationship Id="rId808" Type="http://schemas.openxmlformats.org/officeDocument/2006/relationships/slide" Target="slides/slide806.xml"/>
  <Relationship Id="rId809" Type="http://schemas.openxmlformats.org/officeDocument/2006/relationships/slide" Target="slides/slide807.xml"/>
  <Relationship Id="rId810" Type="http://schemas.openxmlformats.org/officeDocument/2006/relationships/slide" Target="slides/slide808.xml"/>
  <Relationship Id="rId811" Type="http://schemas.openxmlformats.org/officeDocument/2006/relationships/slide" Target="slides/slide809.xml"/>
  <Relationship Id="rId812" Type="http://schemas.openxmlformats.org/officeDocument/2006/relationships/slide" Target="slides/slide810.xml"/>
  <Relationship Id="rId813" Type="http://schemas.openxmlformats.org/officeDocument/2006/relationships/slide" Target="slides/slide811.xml"/>
  <Relationship Id="rId814" Type="http://schemas.openxmlformats.org/officeDocument/2006/relationships/slide" Target="slides/slide812.xml"/>
  <Relationship Id="rId815" Type="http://schemas.openxmlformats.org/officeDocument/2006/relationships/slide" Target="slides/slide813.xml"/>
  <Relationship Id="rId816" Type="http://schemas.openxmlformats.org/officeDocument/2006/relationships/slide" Target="slides/slide814.xml"/>
  <Relationship Id="rId817" Type="http://schemas.openxmlformats.org/officeDocument/2006/relationships/slide" Target="slides/slide815.xml"/>
  <Relationship Id="rId818" Type="http://schemas.openxmlformats.org/officeDocument/2006/relationships/slide" Target="slides/slide816.xml"/>
  <Relationship Id="rId819" Type="http://schemas.openxmlformats.org/officeDocument/2006/relationships/slide" Target="slides/slide817.xml"/>
  <Relationship Id="rId820" Type="http://schemas.openxmlformats.org/officeDocument/2006/relationships/slide" Target="slides/slide818.xml"/>
  <Relationship Id="rId821" Type="http://schemas.openxmlformats.org/officeDocument/2006/relationships/slide" Target="slides/slide819.xml"/>
  <Relationship Id="rId822" Type="http://schemas.openxmlformats.org/officeDocument/2006/relationships/slide" Target="slides/slide820.xml"/>
  <Relationship Id="rId823" Type="http://schemas.openxmlformats.org/officeDocument/2006/relationships/slide" Target="slides/slide821.xml"/>
  <Relationship Id="rId824" Type="http://schemas.openxmlformats.org/officeDocument/2006/relationships/slide" Target="slides/slide822.xml"/>
  <Relationship Id="rId825" Type="http://schemas.openxmlformats.org/officeDocument/2006/relationships/slide" Target="slides/slide823.xml"/>
  <Relationship Id="rId826" Type="http://schemas.openxmlformats.org/officeDocument/2006/relationships/slide" Target="slides/slide824.xml"/>
  <Relationship Id="rId827" Type="http://schemas.openxmlformats.org/officeDocument/2006/relationships/slide" Target="slides/slide825.xml"/>
  <Relationship Id="rId828" Type="http://schemas.openxmlformats.org/officeDocument/2006/relationships/slide" Target="slides/slide826.xml"/>
  <Relationship Id="rId829" Type="http://schemas.openxmlformats.org/officeDocument/2006/relationships/slide" Target="slides/slide827.xml"/>
  <Relationship Id="rId830" Type="http://schemas.openxmlformats.org/officeDocument/2006/relationships/slide" Target="slides/slide828.xml"/>
  <Relationship Id="rId831" Type="http://schemas.openxmlformats.org/officeDocument/2006/relationships/slide" Target="slides/slide829.xml"/>
  <Relationship Id="rId832" Type="http://schemas.openxmlformats.org/officeDocument/2006/relationships/slide" Target="slides/slide830.xml"/>
  <Relationship Id="rId833" Type="http://schemas.openxmlformats.org/officeDocument/2006/relationships/slide" Target="slides/slide831.xml"/>
  <Relationship Id="rId834" Type="http://schemas.openxmlformats.org/officeDocument/2006/relationships/slide" Target="slides/slide832.xml"/>
  <Relationship Id="rId835" Type="http://schemas.openxmlformats.org/officeDocument/2006/relationships/slide" Target="slides/slide833.xml"/>
  <Relationship Id="rId836" Type="http://schemas.openxmlformats.org/officeDocument/2006/relationships/slide" Target="slides/slide834.xml"/>
  <Relationship Id="rId837" Type="http://schemas.openxmlformats.org/officeDocument/2006/relationships/slide" Target="slides/slide835.xml"/>
  <Relationship Id="rId838" Type="http://schemas.openxmlformats.org/officeDocument/2006/relationships/slide" Target="slides/slide836.xml"/>
  <Relationship Id="rId839" Type="http://schemas.openxmlformats.org/officeDocument/2006/relationships/slide" Target="slides/slide837.xml"/>
  <Relationship Id="rId840" Type="http://schemas.openxmlformats.org/officeDocument/2006/relationships/slide" Target="slides/slide838.xml"/>
  <Relationship Id="rId841" Type="http://schemas.openxmlformats.org/officeDocument/2006/relationships/slide" Target="slides/slide839.xml"/>
  <Relationship Id="rId842" Type="http://schemas.openxmlformats.org/officeDocument/2006/relationships/slide" Target="slides/slide840.xml"/>
  <Relationship Id="rId843" Type="http://schemas.openxmlformats.org/officeDocument/2006/relationships/slide" Target="slides/slide841.xml"/>
  <Relationship Id="rId844" Type="http://schemas.openxmlformats.org/officeDocument/2006/relationships/slide" Target="slides/slide842.xml"/>
  <Relationship Id="rId845" Type="http://schemas.openxmlformats.org/officeDocument/2006/relationships/slide" Target="slides/slide843.xml"/>
  <Relationship Id="rId846" Type="http://schemas.openxmlformats.org/officeDocument/2006/relationships/slide" Target="slides/slide844.xml"/>
  <Relationship Id="rId847" Type="http://schemas.openxmlformats.org/officeDocument/2006/relationships/slide" Target="slides/slide845.xml"/>
  <Relationship Id="rId848" Type="http://schemas.openxmlformats.org/officeDocument/2006/relationships/slide" Target="slides/slide846.xml"/>
  <Relationship Id="rId849" Type="http://schemas.openxmlformats.org/officeDocument/2006/relationships/slide" Target="slides/slide847.xml"/>
  <Relationship Id="rId850" Type="http://schemas.openxmlformats.org/officeDocument/2006/relationships/slide" Target="slides/slide848.xml"/>
  <Relationship Id="rId851" Type="http://schemas.openxmlformats.org/officeDocument/2006/relationships/slide" Target="slides/slide849.xml"/>
  <Relationship Id="rId852" Type="http://schemas.openxmlformats.org/officeDocument/2006/relationships/slide" Target="slides/slide850.xml"/>
  <Relationship Id="rId853" Type="http://schemas.openxmlformats.org/officeDocument/2006/relationships/slide" Target="slides/slide851.xml"/>
  <Relationship Id="rId854" Type="http://schemas.openxmlformats.org/officeDocument/2006/relationships/slide" Target="slides/slide852.xml"/>
  <Relationship Id="rId855" Type="http://schemas.openxmlformats.org/officeDocument/2006/relationships/slide" Target="slides/slide853.xml"/>
  <Relationship Id="rId856" Type="http://schemas.openxmlformats.org/officeDocument/2006/relationships/slide" Target="slides/slide854.xml"/>
  <Relationship Id="rId857" Type="http://schemas.openxmlformats.org/officeDocument/2006/relationships/slide" Target="slides/slide855.xml"/>
  <Relationship Id="rId858" Type="http://schemas.openxmlformats.org/officeDocument/2006/relationships/slide" Target="slides/slide856.xml"/>
  <Relationship Id="rId859" Type="http://schemas.openxmlformats.org/officeDocument/2006/relationships/slide" Target="slides/slide857.xml"/>
  <Relationship Id="rId860" Type="http://schemas.openxmlformats.org/officeDocument/2006/relationships/slide" Target="slides/slide858.xml"/>
  <Relationship Id="rId861" Type="http://schemas.openxmlformats.org/officeDocument/2006/relationships/slide" Target="slides/slide859.xml"/>
  <Relationship Id="rId862" Type="http://schemas.openxmlformats.org/officeDocument/2006/relationships/slide" Target="slides/slide860.xml"/>
  <Relationship Id="rId863" Type="http://schemas.openxmlformats.org/officeDocument/2006/relationships/slide" Target="slides/slide861.xml"/>
  <Relationship Id="rId864" Type="http://schemas.openxmlformats.org/officeDocument/2006/relationships/slide" Target="slides/slide862.xml"/>
  <Relationship Id="rId865" Type="http://schemas.openxmlformats.org/officeDocument/2006/relationships/slide" Target="slides/slide863.xml"/>
  <Relationship Id="rId866" Type="http://schemas.openxmlformats.org/officeDocument/2006/relationships/slide" Target="slides/slide864.xml"/>
  <Relationship Id="rId867" Type="http://schemas.openxmlformats.org/officeDocument/2006/relationships/slide" Target="slides/slide865.xml"/>
  <Relationship Id="rId868" Type="http://schemas.openxmlformats.org/officeDocument/2006/relationships/slide" Target="slides/slide866.xml"/>
  <Relationship Id="rId869" Type="http://schemas.openxmlformats.org/officeDocument/2006/relationships/slide" Target="slides/slide867.xml"/>
  <Relationship Id="rId870" Type="http://schemas.openxmlformats.org/officeDocument/2006/relationships/slide" Target="slides/slide868.xml"/>
  <Relationship Id="rId871" Type="http://schemas.openxmlformats.org/officeDocument/2006/relationships/slide" Target="slides/slide869.xml"/>
  <Relationship Id="rId872" Type="http://schemas.openxmlformats.org/officeDocument/2006/relationships/slide" Target="slides/slide870.xml"/>
  <Relationship Id="rId873" Type="http://schemas.openxmlformats.org/officeDocument/2006/relationships/slide" Target="slides/slide871.xml"/>
  <Relationship Id="rId874" Type="http://schemas.openxmlformats.org/officeDocument/2006/relationships/slide" Target="slides/slide872.xml"/>
  <Relationship Id="rId875" Type="http://schemas.openxmlformats.org/officeDocument/2006/relationships/slide" Target="slides/slide873.xml"/>
  <Relationship Id="rId876" Type="http://schemas.openxmlformats.org/officeDocument/2006/relationships/slide" Target="slides/slide874.xml"/>
  <Relationship Id="rId877" Type="http://schemas.openxmlformats.org/officeDocument/2006/relationships/slide" Target="slides/slide875.xml"/>
  <Relationship Id="rId878" Type="http://schemas.openxmlformats.org/officeDocument/2006/relationships/slide" Target="slides/slide876.xml"/>
  <Relationship Id="rId879" Type="http://schemas.openxmlformats.org/officeDocument/2006/relationships/slide" Target="slides/slide877.xml"/>
  <Relationship Id="rId880" Type="http://schemas.openxmlformats.org/officeDocument/2006/relationships/slide" Target="slides/slide878.xml"/>
  <Relationship Id="rId881" Type="http://schemas.openxmlformats.org/officeDocument/2006/relationships/slide" Target="slides/slide879.xml"/>
  <Relationship Id="rId882" Type="http://schemas.openxmlformats.org/officeDocument/2006/relationships/slide" Target="slides/slide880.xml"/>
  <Relationship Id="rId883" Type="http://schemas.openxmlformats.org/officeDocument/2006/relationships/slide" Target="slides/slide881.xml"/>
  <Relationship Id="rId884" Type="http://schemas.openxmlformats.org/officeDocument/2006/relationships/slide" Target="slides/slide882.xml"/>
  <Relationship Id="rId885" Type="http://schemas.openxmlformats.org/officeDocument/2006/relationships/slide" Target="slides/slide883.xml"/>
  <Relationship Id="rId886" Type="http://schemas.openxmlformats.org/officeDocument/2006/relationships/slide" Target="slides/slide884.xml"/>
  <Relationship Id="rId887" Type="http://schemas.openxmlformats.org/officeDocument/2006/relationships/slide" Target="slides/slide885.xml"/>
  <Relationship Id="rId888" Type="http://schemas.openxmlformats.org/officeDocument/2006/relationships/slide" Target="slides/slide886.xml"/>
  <Relationship Id="rId889" Type="http://schemas.openxmlformats.org/officeDocument/2006/relationships/slide" Target="slides/slide887.xml"/>
  <Relationship Id="rId890" Type="http://schemas.openxmlformats.org/officeDocument/2006/relationships/slide" Target="slides/slide888.xml"/>
  <Relationship Id="rId891" Type="http://schemas.openxmlformats.org/officeDocument/2006/relationships/slide" Target="slides/slide889.xml"/>
  <Relationship Id="rId892" Type="http://schemas.openxmlformats.org/officeDocument/2006/relationships/slide" Target="slides/slide890.xml"/>
  <Relationship Id="rId893" Type="http://schemas.openxmlformats.org/officeDocument/2006/relationships/slide" Target="slides/slide891.xml"/>
  <Relationship Id="rId894" Type="http://schemas.openxmlformats.org/officeDocument/2006/relationships/slide" Target="slides/slide892.xml"/>
  <Relationship Id="rId895" Type="http://schemas.openxmlformats.org/officeDocument/2006/relationships/slide" Target="slides/slide893.xml"/>
  <Relationship Id="rId896" Type="http://schemas.openxmlformats.org/officeDocument/2006/relationships/slide" Target="slides/slide894.xml"/>
  <Relationship Id="rId897" Type="http://schemas.openxmlformats.org/officeDocument/2006/relationships/slide" Target="slides/slide895.xml"/>
  <Relationship Id="rId898" Type="http://schemas.openxmlformats.org/officeDocument/2006/relationships/slide" Target="slides/slide896.xml"/>
  <Relationship Id="rId899" Type="http://schemas.openxmlformats.org/officeDocument/2006/relationships/slide" Target="slides/slide897.xml"/>
  <Relationship Id="rId900" Type="http://schemas.openxmlformats.org/officeDocument/2006/relationships/slide" Target="slides/slide898.xml"/>
  <Relationship Id="rId901" Type="http://schemas.openxmlformats.org/officeDocument/2006/relationships/slide" Target="slides/slide899.xml"/>
  <Relationship Id="rId902" Type="http://schemas.openxmlformats.org/officeDocument/2006/relationships/slide" Target="slides/slide900.xml"/>
  <Relationship Id="rId903" Type="http://schemas.openxmlformats.org/officeDocument/2006/relationships/slide" Target="slides/slide901.xml"/>
  <Relationship Id="rId904" Type="http://schemas.openxmlformats.org/officeDocument/2006/relationships/slide" Target="slides/slide902.xml"/>
  <Relationship Id="rId905" Type="http://schemas.openxmlformats.org/officeDocument/2006/relationships/slide" Target="slides/slide903.xml"/>
  <Relationship Id="rId906" Type="http://schemas.openxmlformats.org/officeDocument/2006/relationships/slide" Target="slides/slide904.xml"/>
  <Relationship Id="rId907" Type="http://schemas.openxmlformats.org/officeDocument/2006/relationships/slide" Target="slides/slide905.xml"/>
  <Relationship Id="rId908" Type="http://schemas.openxmlformats.org/officeDocument/2006/relationships/slide" Target="slides/slide906.xml"/>
  <Relationship Id="rId909" Type="http://schemas.openxmlformats.org/officeDocument/2006/relationships/slide" Target="slides/slide907.xml"/>
  <Relationship Id="rId910" Type="http://schemas.openxmlformats.org/officeDocument/2006/relationships/slide" Target="slides/slide908.xml"/>
  <Relationship Id="rId911" Type="http://schemas.openxmlformats.org/officeDocument/2006/relationships/slide" Target="slides/slide909.xml"/>
  <Relationship Id="rId912" Type="http://schemas.openxmlformats.org/officeDocument/2006/relationships/slide" Target="slides/slide910.xml"/>
  <Relationship Id="rId913" Type="http://schemas.openxmlformats.org/officeDocument/2006/relationships/slide" Target="slides/slide911.xml"/>
  <Relationship Id="rId914" Type="http://schemas.openxmlformats.org/officeDocument/2006/relationships/slide" Target="slides/slide912.xml"/>
  <Relationship Id="rId915" Type="http://schemas.openxmlformats.org/officeDocument/2006/relationships/slide" Target="slides/slide913.xml"/>
  <Relationship Id="rId916" Type="http://schemas.openxmlformats.org/officeDocument/2006/relationships/slide" Target="slides/slide914.xml"/>
  <Relationship Id="rId917" Type="http://schemas.openxmlformats.org/officeDocument/2006/relationships/slide" Target="slides/slide915.xml"/>
  <Relationship Id="rId918" Type="http://schemas.openxmlformats.org/officeDocument/2006/relationships/slide" Target="slides/slide916.xml"/>
  <Relationship Id="rId919" Type="http://schemas.openxmlformats.org/officeDocument/2006/relationships/slide" Target="slides/slide917.xml"/>
  <Relationship Id="rId920" Type="http://schemas.openxmlformats.org/officeDocument/2006/relationships/slide" Target="slides/slide918.xml"/>
  <Relationship Id="rId921" Type="http://schemas.openxmlformats.org/officeDocument/2006/relationships/slide" Target="slides/slide919.xml"/>
  <Relationship Id="rId922" Type="http://schemas.openxmlformats.org/officeDocument/2006/relationships/slide" Target="slides/slide920.xml"/>
  <Relationship Id="rId923" Type="http://schemas.openxmlformats.org/officeDocument/2006/relationships/slide" Target="slides/slide921.xml"/>
  <Relationship Id="rId924" Type="http://schemas.openxmlformats.org/officeDocument/2006/relationships/slide" Target="slides/slide922.xml"/>
  <Relationship Id="rId925" Type="http://schemas.openxmlformats.org/officeDocument/2006/relationships/slide" Target="slides/slide923.xml"/>
  <Relationship Id="rId926" Type="http://schemas.openxmlformats.org/officeDocument/2006/relationships/slide" Target="slides/slide924.xml"/>
  <Relationship Id="rId927" Type="http://schemas.openxmlformats.org/officeDocument/2006/relationships/slide" Target="slides/slide925.xml"/>
  <Relationship Id="rId928" Type="http://schemas.openxmlformats.org/officeDocument/2006/relationships/slide" Target="slides/slide926.xml"/>
  <Relationship Id="rId929" Type="http://schemas.openxmlformats.org/officeDocument/2006/relationships/slide" Target="slides/slide927.xml"/>
  <Relationship Id="rId930" Type="http://schemas.openxmlformats.org/officeDocument/2006/relationships/slide" Target="slides/slide928.xml"/>
  <Relationship Id="rId931" Type="http://schemas.openxmlformats.org/officeDocument/2006/relationships/slide" Target="slides/slide929.xml"/>
  <Relationship Id="rId932" Type="http://schemas.openxmlformats.org/officeDocument/2006/relationships/slide" Target="slides/slide930.xml"/>
  <Relationship Id="rId933" Type="http://schemas.openxmlformats.org/officeDocument/2006/relationships/slide" Target="slides/slide931.xml"/>
  <Relationship Id="rId934" Type="http://schemas.openxmlformats.org/officeDocument/2006/relationships/slide" Target="slides/slide932.xml"/>
  <Relationship Id="rId935" Type="http://schemas.openxmlformats.org/officeDocument/2006/relationships/slide" Target="slides/slide933.xml"/>
  <Relationship Id="rId936" Type="http://schemas.openxmlformats.org/officeDocument/2006/relationships/slide" Target="slides/slide934.xml"/>
  <Relationship Id="rId937" Type="http://schemas.openxmlformats.org/officeDocument/2006/relationships/slide" Target="slides/slide935.xml"/>
  <Relationship Id="rId938" Type="http://schemas.openxmlformats.org/officeDocument/2006/relationships/slide" Target="slides/slide936.xml"/>
  <Relationship Id="rId939" Type="http://schemas.openxmlformats.org/officeDocument/2006/relationships/slide" Target="slides/slide937.xml"/>
  <Relationship Id="rId940" Type="http://schemas.openxmlformats.org/officeDocument/2006/relationships/slide" Target="slides/slide938.xml"/>
  <Relationship Id="rId941" Type="http://schemas.openxmlformats.org/officeDocument/2006/relationships/slide" Target="slides/slide939.xml"/>
  <Relationship Id="rId942" Type="http://schemas.openxmlformats.org/officeDocument/2006/relationships/slide" Target="slides/slide940.xml"/>
  <Relationship Id="rId943" Type="http://schemas.openxmlformats.org/officeDocument/2006/relationships/slide" Target="slides/slide941.xml"/>
  <Relationship Id="rId944" Type="http://schemas.openxmlformats.org/officeDocument/2006/relationships/slide" Target="slides/slide942.xml"/>
  <Relationship Id="rId945" Type="http://schemas.openxmlformats.org/officeDocument/2006/relationships/slide" Target="slides/slide943.xml"/>
  <Relationship Id="rId946" Type="http://schemas.openxmlformats.org/officeDocument/2006/relationships/slide" Target="slides/slide944.xml"/>
  <Relationship Id="rId947" Type="http://schemas.openxmlformats.org/officeDocument/2006/relationships/slide" Target="slides/slide945.xml"/>
  <Relationship Id="rId948" Type="http://schemas.openxmlformats.org/officeDocument/2006/relationships/slide" Target="slides/slide946.xml"/>
  <Relationship Id="rId949" Type="http://schemas.openxmlformats.org/officeDocument/2006/relationships/slide" Target="slides/slide947.xml"/>
  <Relationship Id="rId950" Type="http://schemas.openxmlformats.org/officeDocument/2006/relationships/slide" Target="slides/slide948.xml"/>
  <Relationship Id="rId951" Type="http://schemas.openxmlformats.org/officeDocument/2006/relationships/slide" Target="slides/slide949.xml"/>
  <Relationship Id="rId952" Type="http://schemas.openxmlformats.org/officeDocument/2006/relationships/slide" Target="slides/slide950.xml"/>
  <Relationship Id="rId953" Type="http://schemas.openxmlformats.org/officeDocument/2006/relationships/slide" Target="slides/slide951.xml"/>
  <Relationship Id="rId954" Type="http://schemas.openxmlformats.org/officeDocument/2006/relationships/slide" Target="slides/slide952.xml"/>
  <Relationship Id="rId955" Type="http://schemas.openxmlformats.org/officeDocument/2006/relationships/slide" Target="slides/slide953.xml"/>
  <Relationship Id="rId956" Type="http://schemas.openxmlformats.org/officeDocument/2006/relationships/slide" Target="slides/slide954.xml"/>
  <Relationship Id="rId957" Type="http://schemas.openxmlformats.org/officeDocument/2006/relationships/slide" Target="slides/slide955.xml"/>
  <Relationship Id="rId958" Type="http://schemas.openxmlformats.org/officeDocument/2006/relationships/slide" Target="slides/slide956.xml"/>
  <Relationship Id="rId959" Type="http://schemas.openxmlformats.org/officeDocument/2006/relationships/slide" Target="slides/slide957.xml"/>
  <Relationship Id="rId960" Type="http://schemas.openxmlformats.org/officeDocument/2006/relationships/slide" Target="slides/slide958.xml"/>
  <Relationship Id="rId961" Type="http://schemas.openxmlformats.org/officeDocument/2006/relationships/slide" Target="slides/slide959.xml"/>
  <Relationship Id="rId962" Type="http://schemas.openxmlformats.org/officeDocument/2006/relationships/slide" Target="slides/slide960.xml"/>
  <Relationship Id="rId963" Type="http://schemas.openxmlformats.org/officeDocument/2006/relationships/slide" Target="slides/slide961.xml"/>
  <Relationship Id="rId964" Type="http://schemas.openxmlformats.org/officeDocument/2006/relationships/slide" Target="slides/slide962.xml"/>
  <Relationship Id="rId965" Type="http://schemas.openxmlformats.org/officeDocument/2006/relationships/slide" Target="slides/slide963.xml"/>
  <Relationship Id="rId966" Type="http://schemas.openxmlformats.org/officeDocument/2006/relationships/slide" Target="slides/slide964.xml"/>
  <Relationship Id="rId967" Type="http://schemas.openxmlformats.org/officeDocument/2006/relationships/slide" Target="slides/slide965.xml"/>
  <Relationship Id="rId968" Type="http://schemas.openxmlformats.org/officeDocument/2006/relationships/slide" Target="slides/slide966.xml"/>
  <Relationship Id="rId969" Type="http://schemas.openxmlformats.org/officeDocument/2006/relationships/slide" Target="slides/slide967.xml"/>
  <Relationship Id="rId970" Type="http://schemas.openxmlformats.org/officeDocument/2006/relationships/slide" Target="slides/slide968.xml"/>
  <Relationship Id="rId971" Type="http://schemas.openxmlformats.org/officeDocument/2006/relationships/slide" Target="slides/slide969.xml"/>
  <Relationship Id="rId972" Type="http://schemas.openxmlformats.org/officeDocument/2006/relationships/slide" Target="slides/slide970.xml"/>
  <Relationship Id="rId973" Type="http://schemas.openxmlformats.org/officeDocument/2006/relationships/slide" Target="slides/slide971.xml"/>
  <Relationship Id="rId974" Type="http://schemas.openxmlformats.org/officeDocument/2006/relationships/slide" Target="slides/slide972.xml"/>
  <Relationship Id="rId975" Type="http://schemas.openxmlformats.org/officeDocument/2006/relationships/slide" Target="slides/slide973.xml"/>
  <Relationship Id="rId976" Type="http://schemas.openxmlformats.org/officeDocument/2006/relationships/slide" Target="slides/slide974.xml"/>
  <Relationship Id="rId977" Type="http://schemas.openxmlformats.org/officeDocument/2006/relationships/slide" Target="slides/slide975.xml"/>
  <Relationship Id="rId978" Type="http://schemas.openxmlformats.org/officeDocument/2006/relationships/slide" Target="slides/slide976.xml"/>
  <Relationship Id="rId979" Type="http://schemas.openxmlformats.org/officeDocument/2006/relationships/slide" Target="slides/slide977.xml"/>
  <Relationship Id="rId980" Type="http://schemas.openxmlformats.org/officeDocument/2006/relationships/slide" Target="slides/slide978.xml"/>
  <Relationship Id="rId981" Type="http://schemas.openxmlformats.org/officeDocument/2006/relationships/slide" Target="slides/slide979.xml"/>
  <Relationship Id="rId982" Type="http://schemas.openxmlformats.org/officeDocument/2006/relationships/slide" Target="slides/slide980.xml"/>
  <Relationship Id="rId983" Type="http://schemas.openxmlformats.org/officeDocument/2006/relationships/slide" Target="slides/slide981.xml"/>
  <Relationship Id="rId984" Type="http://schemas.openxmlformats.org/officeDocument/2006/relationships/slide" Target="slides/slide982.xml"/>
  <Relationship Id="rId985" Type="http://schemas.openxmlformats.org/officeDocument/2006/relationships/slide" Target="slides/slide983.xml"/>
  <Relationship Id="rId986" Type="http://schemas.openxmlformats.org/officeDocument/2006/relationships/slide" Target="slides/slide984.xml"/>
  <Relationship Id="rId987" Type="http://schemas.openxmlformats.org/officeDocument/2006/relationships/slide" Target="slides/slide985.xml"/>
  <Relationship Id="rId988" Type="http://schemas.openxmlformats.org/officeDocument/2006/relationships/slide" Target="slides/slide986.xml"/>
  <Relationship Id="rId989" Type="http://schemas.openxmlformats.org/officeDocument/2006/relationships/slide" Target="slides/slide987.xml"/>
  <Relationship Id="rId990" Type="http://schemas.openxmlformats.org/officeDocument/2006/relationships/slide" Target="slides/slide988.xml"/>
  <Relationship Id="rId991" Type="http://schemas.openxmlformats.org/officeDocument/2006/relationships/slide" Target="slides/slide989.xml"/>
  <Relationship Id="rId992" Type="http://schemas.openxmlformats.org/officeDocument/2006/relationships/slide" Target="slides/slide990.xml"/>
  <Relationship Id="rId993" Type="http://schemas.openxmlformats.org/officeDocument/2006/relationships/slide" Target="slides/slide991.xml"/>
  <Relationship Id="rId994" Type="http://schemas.openxmlformats.org/officeDocument/2006/relationships/slide" Target="slides/slide992.xml"/>
  <Relationship Id="rId995" Type="http://schemas.openxmlformats.org/officeDocument/2006/relationships/slide" Target="slides/slide993.xml"/>
  <Relationship Id="rId996" Type="http://schemas.openxmlformats.org/officeDocument/2006/relationships/slide" Target="slides/slide994.xml"/>
  <Relationship Id="rId997" Type="http://schemas.openxmlformats.org/officeDocument/2006/relationships/slide" Target="slides/slide995.xml"/>
  <Relationship Id="rId998" Type="http://schemas.openxmlformats.org/officeDocument/2006/relationships/slide" Target="slides/slide996.xml"/>
  <Relationship Id="rId999" Type="http://schemas.openxmlformats.org/officeDocument/2006/relationships/slide" Target="slides/slide997.xml"/>
  <Relationship Id="rId1000" Type="http://schemas.openxmlformats.org/officeDocument/2006/relationships/slide" Target="slides/slide998.xml"/>
  <Relationship Id="rId1001" Type="http://schemas.openxmlformats.org/officeDocument/2006/relationships/slide" Target="slides/slide999.xml"/>
  <Relationship Id="rId1002" Type="http://schemas.openxmlformats.org/officeDocument/2006/relationships/slide" Target="slides/slide1000.xml"/>
  <Relationship Id="rId1003" Type="http://schemas.openxmlformats.org/officeDocument/2006/relationships/slide" Target="slides/slide1001.xml"/>
  <Relationship Id="rId1004" Type="http://schemas.openxmlformats.org/officeDocument/2006/relationships/slide" Target="slides/slide1002.xml"/>
  <Relationship Id="rId1005" Type="http://schemas.openxmlformats.org/officeDocument/2006/relationships/slide" Target="slides/slide1003.xml"/>
  <Relationship Id="rId1006" Type="http://schemas.openxmlformats.org/officeDocument/2006/relationships/slide" Target="slides/slide1004.xml"/>
  <Relationship Id="rId1007" Type="http://schemas.openxmlformats.org/officeDocument/2006/relationships/slide" Target="slides/slide1005.xml"/>
  <Relationship Id="rId1008" Type="http://schemas.openxmlformats.org/officeDocument/2006/relationships/slide" Target="slides/slide1006.xml"/>
  <Relationship Id="rId1009" Type="http://schemas.openxmlformats.org/officeDocument/2006/relationships/slide" Target="slides/slide1007.xml"/>
  <Relationship Id="rId1010" Type="http://schemas.openxmlformats.org/officeDocument/2006/relationships/slide" Target="slides/slide1008.xml"/>
  <Relationship Id="rId1011" Type="http://schemas.openxmlformats.org/officeDocument/2006/relationships/slide" Target="slides/slide1009.xml"/>
  <Relationship Id="rId1012" Type="http://schemas.openxmlformats.org/officeDocument/2006/relationships/slide" Target="slides/slide1010.xml"/>
  <Relationship Id="rId1013" Type="http://schemas.openxmlformats.org/officeDocument/2006/relationships/slide" Target="slides/slide1011.xml"/>
  <Relationship Id="rId1014" Type="http://schemas.openxmlformats.org/officeDocument/2006/relationships/slide" Target="slides/slide1012.xml"/>
  <Relationship Id="rId1015" Type="http://schemas.openxmlformats.org/officeDocument/2006/relationships/slide" Target="slides/slide1013.xml"/>
  <Relationship Id="rId1016" Type="http://schemas.openxmlformats.org/officeDocument/2006/relationships/slide" Target="slides/slide1014.xml"/>
  <Relationship Id="rId1017" Type="http://schemas.openxmlformats.org/officeDocument/2006/relationships/slide" Target="slides/slide1015.xml"/>
  <Relationship Id="rId1018" Type="http://schemas.openxmlformats.org/officeDocument/2006/relationships/slide" Target="slides/slide1016.xml"/>
  <Relationship Id="rId1019" Type="http://schemas.openxmlformats.org/officeDocument/2006/relationships/slide" Target="slides/slide1017.xml"/>
  <Relationship Id="rId1020" Type="http://schemas.openxmlformats.org/officeDocument/2006/relationships/slide" Target="slides/slide1018.xml"/>
  <Relationship Id="rId1021" Type="http://schemas.openxmlformats.org/officeDocument/2006/relationships/slide" Target="slides/slide1019.xml"/>
  <Relationship Id="rId1022" Type="http://schemas.openxmlformats.org/officeDocument/2006/relationships/slide" Target="slides/slide1020.xml"/>
  <Relationship Id="rId1023" Type="http://schemas.openxmlformats.org/officeDocument/2006/relationships/slide" Target="slides/slide1021.xml"/>
  <Relationship Id="rId1024" Type="http://schemas.openxmlformats.org/officeDocument/2006/relationships/slide" Target="slides/slide1022.xml"/>
  <Relationship Id="rId1025" Type="http://schemas.openxmlformats.org/officeDocument/2006/relationships/slide" Target="slides/slide1023.xml"/>
  <Relationship Id="rId1026" Type="http://schemas.openxmlformats.org/officeDocument/2006/relationships/slide" Target="slides/slide1024.xml"/>
  <Relationship Id="rId1027" Type="http://schemas.openxmlformats.org/officeDocument/2006/relationships/slide" Target="slides/slide1025.xml"/>
  <Relationship Id="rId1028" Type="http://schemas.openxmlformats.org/officeDocument/2006/relationships/slide" Target="slides/slide1026.xml"/>
  <Relationship Id="rId1029" Type="http://schemas.openxmlformats.org/officeDocument/2006/relationships/slide" Target="slides/slide1027.xml"/>
  <Relationship Id="rId1030" Type="http://schemas.openxmlformats.org/officeDocument/2006/relationships/slide" Target="slides/slide1028.xml"/>
  <Relationship Id="rId1031" Type="http://schemas.openxmlformats.org/officeDocument/2006/relationships/slide" Target="slides/slide1029.xml"/>
  <Relationship Id="rId1032" Type="http://schemas.openxmlformats.org/officeDocument/2006/relationships/presProps" Target="presProps.xml"/>
  <Relationship Id="rId1033" Type="http://schemas.openxmlformats.org/officeDocument/2006/relationships/viewProps" Target="viewProps.xml"/>
  <Relationship Id="rId103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322033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file>

<file path=ppt/slides/_rels/slide10.xml.rels><?xml version="1.0" encoding="UTF-8" standalone="yes"?>
<Relationships xmlns="http://schemas.openxmlformats.org/package/2006/relationships"/>

</file>

<file path=ppt/slides/_rels/slide100.xml.rels><?xml version="1.0" encoding="UTF-8" standalone="yes"?>
<Relationships xmlns="http://schemas.openxmlformats.org/package/2006/relationships"/>

</file>

<file path=ppt/slides/_rels/slide1000.xml.rels><?xml version="1.0" encoding="UTF-8" standalone="yes"?>
<Relationships xmlns="http://schemas.openxmlformats.org/package/2006/relationships"/>

</file>

<file path=ppt/slides/_rels/slide1001.xml.rels><?xml version="1.0" encoding="UTF-8" standalone="yes"?>
<Relationships xmlns="http://schemas.openxmlformats.org/package/2006/relationships"/>

</file>

<file path=ppt/slides/_rels/slide1002.xml.rels><?xml version="1.0" encoding="UTF-8" standalone="yes"?>
<Relationships xmlns="http://schemas.openxmlformats.org/package/2006/relationships"/>

</file>

<file path=ppt/slides/_rels/slide1003.xml.rels><?xml version="1.0" encoding="UTF-8" standalone="yes"?>
<Relationships xmlns="http://schemas.openxmlformats.org/package/2006/relationships"/>

</file>

<file path=ppt/slides/_rels/slide1004.xml.rels><?xml version="1.0" encoding="UTF-8" standalone="yes"?>
<Relationships xmlns="http://schemas.openxmlformats.org/package/2006/relationships"/>

</file>

<file path=ppt/slides/_rels/slide1005.xml.rels><?xml version="1.0" encoding="UTF-8" standalone="yes"?>
<Relationships xmlns="http://schemas.openxmlformats.org/package/2006/relationships"/>

</file>

<file path=ppt/slides/_rels/slide1006.xml.rels><?xml version="1.0" encoding="UTF-8" standalone="yes"?>
<Relationships xmlns="http://schemas.openxmlformats.org/package/2006/relationships"/>

</file>

<file path=ppt/slides/_rels/slide1007.xml.rels><?xml version="1.0" encoding="UTF-8" standalone="yes"?>
<Relationships xmlns="http://schemas.openxmlformats.org/package/2006/relationships"/>

</file>

<file path=ppt/slides/_rels/slide1008.xml.rels><?xml version="1.0" encoding="UTF-8" standalone="yes"?>
<Relationships xmlns="http://schemas.openxmlformats.org/package/2006/relationships"/>

</file>

<file path=ppt/slides/_rels/slide1009.xml.rels><?xml version="1.0" encoding="UTF-8" standalone="yes"?>
<Relationships xmlns="http://schemas.openxmlformats.org/package/2006/relationships"/>

</file>

<file path=ppt/slides/_rels/slide101.xml.rels><?xml version="1.0" encoding="UTF-8" standalone="yes"?>
<Relationships xmlns="http://schemas.openxmlformats.org/package/2006/relationships"/>

</file>

<file path=ppt/slides/_rels/slide1010.xml.rels><?xml version="1.0" encoding="UTF-8" standalone="yes"?>
<Relationships xmlns="http://schemas.openxmlformats.org/package/2006/relationships"/>

</file>

<file path=ppt/slides/_rels/slide1011.xml.rels><?xml version="1.0" encoding="UTF-8" standalone="yes"?>
<Relationships xmlns="http://schemas.openxmlformats.org/package/2006/relationships"/>

</file>

<file path=ppt/slides/_rels/slide1012.xml.rels><?xml version="1.0" encoding="UTF-8" standalone="yes"?>
<Relationships xmlns="http://schemas.openxmlformats.org/package/2006/relationships"/>

</file>

<file path=ppt/slides/_rels/slide1013.xml.rels><?xml version="1.0" encoding="UTF-8" standalone="yes"?>
<Relationships xmlns="http://schemas.openxmlformats.org/package/2006/relationships"/>

</file>

<file path=ppt/slides/_rels/slide1014.xml.rels><?xml version="1.0" encoding="UTF-8" standalone="yes"?>
<Relationships xmlns="http://schemas.openxmlformats.org/package/2006/relationships"/>

</file>

<file path=ppt/slides/_rels/slide1015.xml.rels><?xml version="1.0" encoding="UTF-8" standalone="yes"?>
<Relationships xmlns="http://schemas.openxmlformats.org/package/2006/relationships"/>

</file>

<file path=ppt/slides/_rels/slide1016.xml.rels><?xml version="1.0" encoding="UTF-8" standalone="yes"?>
<Relationships xmlns="http://schemas.openxmlformats.org/package/2006/relationships"/>

</file>

<file path=ppt/slides/_rels/slide1017.xml.rels><?xml version="1.0" encoding="UTF-8" standalone="yes"?>
<Relationships xmlns="http://schemas.openxmlformats.org/package/2006/relationships"/>

</file>

<file path=ppt/slides/_rels/slide1018.xml.rels><?xml version="1.0" encoding="UTF-8" standalone="yes"?>
<Relationships xmlns="http://schemas.openxmlformats.org/package/2006/relationships"/>

</file>

<file path=ppt/slides/_rels/slide1019.xml.rels><?xml version="1.0" encoding="UTF-8" standalone="yes"?>
<Relationships xmlns="http://schemas.openxmlformats.org/package/2006/relationships"/>

</file>

<file path=ppt/slides/_rels/slide102.xml.rels><?xml version="1.0" encoding="UTF-8" standalone="yes"?>
<Relationships xmlns="http://schemas.openxmlformats.org/package/2006/relationships"/>

</file>

<file path=ppt/slides/_rels/slide1020.xml.rels><?xml version="1.0" encoding="UTF-8" standalone="yes"?>
<Relationships xmlns="http://schemas.openxmlformats.org/package/2006/relationships"/>

</file>

<file path=ppt/slides/_rels/slide1021.xml.rels><?xml version="1.0" encoding="UTF-8" standalone="yes"?>
<Relationships xmlns="http://schemas.openxmlformats.org/package/2006/relationships"/>

</file>

<file path=ppt/slides/_rels/slide1022.xml.rels><?xml version="1.0" encoding="UTF-8" standalone="yes"?>
<Relationships xmlns="http://schemas.openxmlformats.org/package/2006/relationships"/>

</file>

<file path=ppt/slides/_rels/slide1023.xml.rels><?xml version="1.0" encoding="UTF-8" standalone="yes"?>
<Relationships xmlns="http://schemas.openxmlformats.org/package/2006/relationships"/>

</file>

<file path=ppt/slides/_rels/slide1024.xml.rels><?xml version="1.0" encoding="UTF-8" standalone="yes"?>
<Relationships xmlns="http://schemas.openxmlformats.org/package/2006/relationships"/>

</file>

<file path=ppt/slides/_rels/slide1025.xml.rels><?xml version="1.0" encoding="UTF-8" standalone="yes"?>
<Relationships xmlns="http://schemas.openxmlformats.org/package/2006/relationships"/>

</file>

<file path=ppt/slides/_rels/slide1026.xml.rels><?xml version="1.0" encoding="UTF-8" standalone="yes"?>
<Relationships xmlns="http://schemas.openxmlformats.org/package/2006/relationships"/>

</file>

<file path=ppt/slides/_rels/slide1027.xml.rels><?xml version="1.0" encoding="UTF-8" standalone="yes"?>
<Relationships xmlns="http://schemas.openxmlformats.org/package/2006/relationships">
  <Relationship Id="rId1" Type="http://schemas.openxmlformats.org/officeDocument/2006/relationships/image" Target="../media/9624_ca_object_representations_media_1042_large3.jpg"/>
</Relationships>

</file>

<file path=ppt/slides/_rels/slide1028.xml.rels><?xml version="1.0" encoding="UTF-8" standalone="yes"?>
<Relationships xmlns="http://schemas.openxmlformats.org/package/2006/relationships">
  <Relationship Id="rId1" Type="http://schemas.openxmlformats.org/officeDocument/2006/relationships/image" Target="../media/50069_ca_object_representations_media_1454_large4.jpg"/>
</Relationships>

</file>

<file path=ppt/slides/_rels/slide1029.xml.rels><?xml version="1.0" encoding="UTF-8" standalone="yes"?>
<Relationships xmlns="http://schemas.openxmlformats.org/package/2006/relationships">
  <Relationship Id="rId1" Type="http://schemas.openxmlformats.org/officeDocument/2006/relationships/image" Target="../media/4855_ca_object_representations_media_1049_large5.jpg"/>
</Relationships>

</file>

<file path=ppt/slides/_rels/slide103.xml.rels><?xml version="1.0" encoding="UTF-8" standalone="yes"?>
<Relationships xmlns="http://schemas.openxmlformats.org/package/2006/relationships"/>

</file>

<file path=ppt/slides/_rels/slide104.xml.rels><?xml version="1.0" encoding="UTF-8" standalone="yes"?>
<Relationships xmlns="http://schemas.openxmlformats.org/package/2006/relationships"/>

</file>

<file path=ppt/slides/_rels/slide105.xml.rels><?xml version="1.0" encoding="UTF-8" standalone="yes"?>
<Relationships xmlns="http://schemas.openxmlformats.org/package/2006/relationships"/>

</file>

<file path=ppt/slides/_rels/slide106.xml.rels><?xml version="1.0" encoding="UTF-8" standalone="yes"?>
<Relationships xmlns="http://schemas.openxmlformats.org/package/2006/relationships"/>

</file>

<file path=ppt/slides/_rels/slide107.xml.rels><?xml version="1.0" encoding="UTF-8" standalone="yes"?>
<Relationships xmlns="http://schemas.openxmlformats.org/package/2006/relationships"/>

</file>

<file path=ppt/slides/_rels/slide108.xml.rels><?xml version="1.0" encoding="UTF-8" standalone="yes"?>
<Relationships xmlns="http://schemas.openxmlformats.org/package/2006/relationships"/>

</file>

<file path=ppt/slides/_rels/slide109.xml.rels><?xml version="1.0" encoding="UTF-8" standalone="yes"?>
<Relationships xmlns="http://schemas.openxmlformats.org/package/2006/relationships"/>

</file>

<file path=ppt/slides/_rels/slide11.xml.rels><?xml version="1.0" encoding="UTF-8" standalone="yes"?>
<Relationships xmlns="http://schemas.openxmlformats.org/package/2006/relationships"/>

</file>

<file path=ppt/slides/_rels/slide110.xml.rels><?xml version="1.0" encoding="UTF-8" standalone="yes"?>
<Relationships xmlns="http://schemas.openxmlformats.org/package/2006/relationships"/>

</file>

<file path=ppt/slides/_rels/slide111.xml.rels><?xml version="1.0" encoding="UTF-8" standalone="yes"?>
<Relationships xmlns="http://schemas.openxmlformats.org/package/2006/relationships"/>

</file>

<file path=ppt/slides/_rels/slide112.xml.rels><?xml version="1.0" encoding="UTF-8" standalone="yes"?>
<Relationships xmlns="http://schemas.openxmlformats.org/package/2006/relationships"/>

</file>

<file path=ppt/slides/_rels/slide113.xml.rels><?xml version="1.0" encoding="UTF-8" standalone="yes"?>
<Relationships xmlns="http://schemas.openxmlformats.org/package/2006/relationships"/>

</file>

<file path=ppt/slides/_rels/slide114.xml.rels><?xml version="1.0" encoding="UTF-8" standalone="yes"?>
<Relationships xmlns="http://schemas.openxmlformats.org/package/2006/relationships"/>

</file>

<file path=ppt/slides/_rels/slide115.xml.rels><?xml version="1.0" encoding="UTF-8" standalone="yes"?>
<Relationships xmlns="http://schemas.openxmlformats.org/package/2006/relationships"/>

</file>

<file path=ppt/slides/_rels/slide116.xml.rels><?xml version="1.0" encoding="UTF-8" standalone="yes"?>
<Relationships xmlns="http://schemas.openxmlformats.org/package/2006/relationships"/>

</file>

<file path=ppt/slides/_rels/slide117.xml.rels><?xml version="1.0" encoding="UTF-8" standalone="yes"?>
<Relationships xmlns="http://schemas.openxmlformats.org/package/2006/relationships"/>

</file>

<file path=ppt/slides/_rels/slide118.xml.rels><?xml version="1.0" encoding="UTF-8" standalone="yes"?>
<Relationships xmlns="http://schemas.openxmlformats.org/package/2006/relationships"/>

</file>

<file path=ppt/slides/_rels/slide119.xml.rels><?xml version="1.0" encoding="UTF-8" standalone="yes"?>
<Relationships xmlns="http://schemas.openxmlformats.org/package/2006/relationships"/>

</file>

<file path=ppt/slides/_rels/slide12.xml.rels><?xml version="1.0" encoding="UTF-8" standalone="yes"?>
<Relationships xmlns="http://schemas.openxmlformats.org/package/2006/relationships"/>

</file>

<file path=ppt/slides/_rels/slide120.xml.rels><?xml version="1.0" encoding="UTF-8" standalone="yes"?>
<Relationships xmlns="http://schemas.openxmlformats.org/package/2006/relationships"/>

</file>

<file path=ppt/slides/_rels/slide121.xml.rels><?xml version="1.0" encoding="UTF-8" standalone="yes"?>
<Relationships xmlns="http://schemas.openxmlformats.org/package/2006/relationships"/>

</file>

<file path=ppt/slides/_rels/slide122.xml.rels><?xml version="1.0" encoding="UTF-8" standalone="yes"?>
<Relationships xmlns="http://schemas.openxmlformats.org/package/2006/relationships"/>

</file>

<file path=ppt/slides/_rels/slide123.xml.rels><?xml version="1.0" encoding="UTF-8" standalone="yes"?>
<Relationships xmlns="http://schemas.openxmlformats.org/package/2006/relationships"/>

</file>

<file path=ppt/slides/_rels/slide124.xml.rels><?xml version="1.0" encoding="UTF-8" standalone="yes"?>
<Relationships xmlns="http://schemas.openxmlformats.org/package/2006/relationships"/>

</file>

<file path=ppt/slides/_rels/slide125.xml.rels><?xml version="1.0" encoding="UTF-8" standalone="yes"?>
<Relationships xmlns="http://schemas.openxmlformats.org/package/2006/relationships"/>

</file>

<file path=ppt/slides/_rels/slide126.xml.rels><?xml version="1.0" encoding="UTF-8" standalone="yes"?>
<Relationships xmlns="http://schemas.openxmlformats.org/package/2006/relationships"/>

</file>

<file path=ppt/slides/_rels/slide127.xml.rels><?xml version="1.0" encoding="UTF-8" standalone="yes"?>
<Relationships xmlns="http://schemas.openxmlformats.org/package/2006/relationships"/>

</file>

<file path=ppt/slides/_rels/slide128.xml.rels><?xml version="1.0" encoding="UTF-8" standalone="yes"?>
<Relationships xmlns="http://schemas.openxmlformats.org/package/2006/relationships"/>

</file>

<file path=ppt/slides/_rels/slide129.xml.rels><?xml version="1.0" encoding="UTF-8" standalone="yes"?>
<Relationships xmlns="http://schemas.openxmlformats.org/package/2006/relationships"/>

</file>

<file path=ppt/slides/_rels/slide13.xml.rels><?xml version="1.0" encoding="UTF-8" standalone="yes"?>
<Relationships xmlns="http://schemas.openxmlformats.org/package/2006/relationships"/>

</file>

<file path=ppt/slides/_rels/slide130.xml.rels><?xml version="1.0" encoding="UTF-8" standalone="yes"?>
<Relationships xmlns="http://schemas.openxmlformats.org/package/2006/relationships"/>

</file>

<file path=ppt/slides/_rels/slide131.xml.rels><?xml version="1.0" encoding="UTF-8" standalone="yes"?>
<Relationships xmlns="http://schemas.openxmlformats.org/package/2006/relationships"/>

</file>

<file path=ppt/slides/_rels/slide132.xml.rels><?xml version="1.0" encoding="UTF-8" standalone="yes"?>
<Relationships xmlns="http://schemas.openxmlformats.org/package/2006/relationships"/>

</file>

<file path=ppt/slides/_rels/slide133.xml.rels><?xml version="1.0" encoding="UTF-8" standalone="yes"?>
<Relationships xmlns="http://schemas.openxmlformats.org/package/2006/relationships"/>

</file>

<file path=ppt/slides/_rels/slide134.xml.rels><?xml version="1.0" encoding="UTF-8" standalone="yes"?>
<Relationships xmlns="http://schemas.openxmlformats.org/package/2006/relationships"/>

</file>

<file path=ppt/slides/_rels/slide135.xml.rels><?xml version="1.0" encoding="UTF-8" standalone="yes"?>
<Relationships xmlns="http://schemas.openxmlformats.org/package/2006/relationships"/>

</file>

<file path=ppt/slides/_rels/slide136.xml.rels><?xml version="1.0" encoding="UTF-8" standalone="yes"?>
<Relationships xmlns="http://schemas.openxmlformats.org/package/2006/relationships"/>

</file>

<file path=ppt/slides/_rels/slide137.xml.rels><?xml version="1.0" encoding="UTF-8" standalone="yes"?>
<Relationships xmlns="http://schemas.openxmlformats.org/package/2006/relationships"/>

</file>

<file path=ppt/slides/_rels/slide138.xml.rels><?xml version="1.0" encoding="UTF-8" standalone="yes"?>
<Relationships xmlns="http://schemas.openxmlformats.org/package/2006/relationships"/>

</file>

<file path=ppt/slides/_rels/slide139.xml.rels><?xml version="1.0" encoding="UTF-8" standalone="yes"?>
<Relationships xmlns="http://schemas.openxmlformats.org/package/2006/relationships"/>

</file>

<file path=ppt/slides/_rels/slide14.xml.rels><?xml version="1.0" encoding="UTF-8" standalone="yes"?>
<Relationships xmlns="http://schemas.openxmlformats.org/package/2006/relationships"/>

</file>

<file path=ppt/slides/_rels/slide140.xml.rels><?xml version="1.0" encoding="UTF-8" standalone="yes"?>
<Relationships xmlns="http://schemas.openxmlformats.org/package/2006/relationships"/>

</file>

<file path=ppt/slides/_rels/slide141.xml.rels><?xml version="1.0" encoding="UTF-8" standalone="yes"?>
<Relationships xmlns="http://schemas.openxmlformats.org/package/2006/relationships"/>

</file>

<file path=ppt/slides/_rels/slide142.xml.rels><?xml version="1.0" encoding="UTF-8" standalone="yes"?>
<Relationships xmlns="http://schemas.openxmlformats.org/package/2006/relationships"/>

</file>

<file path=ppt/slides/_rels/slide143.xml.rels><?xml version="1.0" encoding="UTF-8" standalone="yes"?>
<Relationships xmlns="http://schemas.openxmlformats.org/package/2006/relationships"/>

</file>

<file path=ppt/slides/_rels/slide144.xml.rels><?xml version="1.0" encoding="UTF-8" standalone="yes"?>
<Relationships xmlns="http://schemas.openxmlformats.org/package/2006/relationships"/>

</file>

<file path=ppt/slides/_rels/slide145.xml.rels><?xml version="1.0" encoding="UTF-8" standalone="yes"?>
<Relationships xmlns="http://schemas.openxmlformats.org/package/2006/relationships"/>

</file>

<file path=ppt/slides/_rels/slide146.xml.rels><?xml version="1.0" encoding="UTF-8" standalone="yes"?>
<Relationships xmlns="http://schemas.openxmlformats.org/package/2006/relationships"/>

</file>

<file path=ppt/slides/_rels/slide147.xml.rels><?xml version="1.0" encoding="UTF-8" standalone="yes"?>
<Relationships xmlns="http://schemas.openxmlformats.org/package/2006/relationships"/>

</file>

<file path=ppt/slides/_rels/slide148.xml.rels><?xml version="1.0" encoding="UTF-8" standalone="yes"?>
<Relationships xmlns="http://schemas.openxmlformats.org/package/2006/relationships"/>

</file>

<file path=ppt/slides/_rels/slide149.xml.rels><?xml version="1.0" encoding="UTF-8" standalone="yes"?>
<Relationships xmlns="http://schemas.openxmlformats.org/package/2006/relationships"/>

</file>

<file path=ppt/slides/_rels/slide15.xml.rels><?xml version="1.0" encoding="UTF-8" standalone="yes"?>
<Relationships xmlns="http://schemas.openxmlformats.org/package/2006/relationships"/>

</file>

<file path=ppt/slides/_rels/slide150.xml.rels><?xml version="1.0" encoding="UTF-8" standalone="yes"?>
<Relationships xmlns="http://schemas.openxmlformats.org/package/2006/relationships"/>

</file>

<file path=ppt/slides/_rels/slide151.xml.rels><?xml version="1.0" encoding="UTF-8" standalone="yes"?>
<Relationships xmlns="http://schemas.openxmlformats.org/package/2006/relationships"/>

</file>

<file path=ppt/slides/_rels/slide152.xml.rels><?xml version="1.0" encoding="UTF-8" standalone="yes"?>
<Relationships xmlns="http://schemas.openxmlformats.org/package/2006/relationships"/>

</file>

<file path=ppt/slides/_rels/slide153.xml.rels><?xml version="1.0" encoding="UTF-8" standalone="yes"?>
<Relationships xmlns="http://schemas.openxmlformats.org/package/2006/relationships"/>

</file>

<file path=ppt/slides/_rels/slide154.xml.rels><?xml version="1.0" encoding="UTF-8" standalone="yes"?>
<Relationships xmlns="http://schemas.openxmlformats.org/package/2006/relationships"/>

</file>

<file path=ppt/slides/_rels/slide155.xml.rels><?xml version="1.0" encoding="UTF-8" standalone="yes"?>
<Relationships xmlns="http://schemas.openxmlformats.org/package/2006/relationships"/>

</file>

<file path=ppt/slides/_rels/slide156.xml.rels><?xml version="1.0" encoding="UTF-8" standalone="yes"?>
<Relationships xmlns="http://schemas.openxmlformats.org/package/2006/relationships"/>

</file>

<file path=ppt/slides/_rels/slide157.xml.rels><?xml version="1.0" encoding="UTF-8" standalone="yes"?>
<Relationships xmlns="http://schemas.openxmlformats.org/package/2006/relationships"/>

</file>

<file path=ppt/slides/_rels/slide158.xml.rels><?xml version="1.0" encoding="UTF-8" standalone="yes"?>
<Relationships xmlns="http://schemas.openxmlformats.org/package/2006/relationships"/>

</file>

<file path=ppt/slides/_rels/slide159.xml.rels><?xml version="1.0" encoding="UTF-8" standalone="yes"?>
<Relationships xmlns="http://schemas.openxmlformats.org/package/2006/relationships"/>

</file>

<file path=ppt/slides/_rels/slide16.xml.rels><?xml version="1.0" encoding="UTF-8" standalone="yes"?>
<Relationships xmlns="http://schemas.openxmlformats.org/package/2006/relationships"/>

</file>

<file path=ppt/slides/_rels/slide160.xml.rels><?xml version="1.0" encoding="UTF-8" standalone="yes"?>
<Relationships xmlns="http://schemas.openxmlformats.org/package/2006/relationships"/>

</file>

<file path=ppt/slides/_rels/slide161.xml.rels><?xml version="1.0" encoding="UTF-8" standalone="yes"?>
<Relationships xmlns="http://schemas.openxmlformats.org/package/2006/relationships"/>

</file>

<file path=ppt/slides/_rels/slide162.xml.rels><?xml version="1.0" encoding="UTF-8" standalone="yes"?>
<Relationships xmlns="http://schemas.openxmlformats.org/package/2006/relationships"/>

</file>

<file path=ppt/slides/_rels/slide163.xml.rels><?xml version="1.0" encoding="UTF-8" standalone="yes"?>
<Relationships xmlns="http://schemas.openxmlformats.org/package/2006/relationships"/>

</file>

<file path=ppt/slides/_rels/slide164.xml.rels><?xml version="1.0" encoding="UTF-8" standalone="yes"?>
<Relationships xmlns="http://schemas.openxmlformats.org/package/2006/relationships"/>

</file>

<file path=ppt/slides/_rels/slide165.xml.rels><?xml version="1.0" encoding="UTF-8" standalone="yes"?>
<Relationships xmlns="http://schemas.openxmlformats.org/package/2006/relationships"/>

</file>

<file path=ppt/slides/_rels/slide166.xml.rels><?xml version="1.0" encoding="UTF-8" standalone="yes"?>
<Relationships xmlns="http://schemas.openxmlformats.org/package/2006/relationships"/>

</file>

<file path=ppt/slides/_rels/slide167.xml.rels><?xml version="1.0" encoding="UTF-8" standalone="yes"?>
<Relationships xmlns="http://schemas.openxmlformats.org/package/2006/relationships"/>

</file>

<file path=ppt/slides/_rels/slide168.xml.rels><?xml version="1.0" encoding="UTF-8" standalone="yes"?>
<Relationships xmlns="http://schemas.openxmlformats.org/package/2006/relationships"/>

</file>

<file path=ppt/slides/_rels/slide169.xml.rels><?xml version="1.0" encoding="UTF-8" standalone="yes"?>
<Relationships xmlns="http://schemas.openxmlformats.org/package/2006/relationships"/>

</file>

<file path=ppt/slides/_rels/slide17.xml.rels><?xml version="1.0" encoding="UTF-8" standalone="yes"?>
<Relationships xmlns="http://schemas.openxmlformats.org/package/2006/relationships"/>

</file>

<file path=ppt/slides/_rels/slide170.xml.rels><?xml version="1.0" encoding="UTF-8" standalone="yes"?>
<Relationships xmlns="http://schemas.openxmlformats.org/package/2006/relationships"/>

</file>

<file path=ppt/slides/_rels/slide171.xml.rels><?xml version="1.0" encoding="UTF-8" standalone="yes"?>
<Relationships xmlns="http://schemas.openxmlformats.org/package/2006/relationships"/>

</file>

<file path=ppt/slides/_rels/slide172.xml.rels><?xml version="1.0" encoding="UTF-8" standalone="yes"?>
<Relationships xmlns="http://schemas.openxmlformats.org/package/2006/relationships"/>

</file>

<file path=ppt/slides/_rels/slide173.xml.rels><?xml version="1.0" encoding="UTF-8" standalone="yes"?>
<Relationships xmlns="http://schemas.openxmlformats.org/package/2006/relationships"/>

</file>

<file path=ppt/slides/_rels/slide174.xml.rels><?xml version="1.0" encoding="UTF-8" standalone="yes"?>
<Relationships xmlns="http://schemas.openxmlformats.org/package/2006/relationships"/>

</file>

<file path=ppt/slides/_rels/slide175.xml.rels><?xml version="1.0" encoding="UTF-8" standalone="yes"?>
<Relationships xmlns="http://schemas.openxmlformats.org/package/2006/relationships"/>

</file>

<file path=ppt/slides/_rels/slide176.xml.rels><?xml version="1.0" encoding="UTF-8" standalone="yes"?>
<Relationships xmlns="http://schemas.openxmlformats.org/package/2006/relationships"/>

</file>

<file path=ppt/slides/_rels/slide177.xml.rels><?xml version="1.0" encoding="UTF-8" standalone="yes"?>
<Relationships xmlns="http://schemas.openxmlformats.org/package/2006/relationships"/>

</file>

<file path=ppt/slides/_rels/slide178.xml.rels><?xml version="1.0" encoding="UTF-8" standalone="yes"?>
<Relationships xmlns="http://schemas.openxmlformats.org/package/2006/relationships"/>

</file>

<file path=ppt/slides/_rels/slide179.xml.rels><?xml version="1.0" encoding="UTF-8" standalone="yes"?>
<Relationships xmlns="http://schemas.openxmlformats.org/package/2006/relationships"/>

</file>

<file path=ppt/slides/_rels/slide18.xml.rels><?xml version="1.0" encoding="UTF-8" standalone="yes"?>
<Relationships xmlns="http://schemas.openxmlformats.org/package/2006/relationships"/>

</file>

<file path=ppt/slides/_rels/slide180.xml.rels><?xml version="1.0" encoding="UTF-8" standalone="yes"?>
<Relationships xmlns="http://schemas.openxmlformats.org/package/2006/relationships"/>

</file>

<file path=ppt/slides/_rels/slide181.xml.rels><?xml version="1.0" encoding="UTF-8" standalone="yes"?>
<Relationships xmlns="http://schemas.openxmlformats.org/package/2006/relationships"/>

</file>

<file path=ppt/slides/_rels/slide182.xml.rels><?xml version="1.0" encoding="UTF-8" standalone="yes"?>
<Relationships xmlns="http://schemas.openxmlformats.org/package/2006/relationships"/>

</file>

<file path=ppt/slides/_rels/slide183.xml.rels><?xml version="1.0" encoding="UTF-8" standalone="yes"?>
<Relationships xmlns="http://schemas.openxmlformats.org/package/2006/relationships"/>

</file>

<file path=ppt/slides/_rels/slide184.xml.rels><?xml version="1.0" encoding="UTF-8" standalone="yes"?>
<Relationships xmlns="http://schemas.openxmlformats.org/package/2006/relationships"/>

</file>

<file path=ppt/slides/_rels/slide185.xml.rels><?xml version="1.0" encoding="UTF-8" standalone="yes"?>
<Relationships xmlns="http://schemas.openxmlformats.org/package/2006/relationships"/>

</file>

<file path=ppt/slides/_rels/slide186.xml.rels><?xml version="1.0" encoding="UTF-8" standalone="yes"?>
<Relationships xmlns="http://schemas.openxmlformats.org/package/2006/relationships"/>

</file>

<file path=ppt/slides/_rels/slide187.xml.rels><?xml version="1.0" encoding="UTF-8" standalone="yes"?>
<Relationships xmlns="http://schemas.openxmlformats.org/package/2006/relationships"/>

</file>

<file path=ppt/slides/_rels/slide188.xml.rels><?xml version="1.0" encoding="UTF-8" standalone="yes"?>
<Relationships xmlns="http://schemas.openxmlformats.org/package/2006/relationships"/>

</file>

<file path=ppt/slides/_rels/slide189.xml.rels><?xml version="1.0" encoding="UTF-8" standalone="yes"?>
<Relationships xmlns="http://schemas.openxmlformats.org/package/2006/relationships"/>

</file>

<file path=ppt/slides/_rels/slide19.xml.rels><?xml version="1.0" encoding="UTF-8" standalone="yes"?>
<Relationships xmlns="http://schemas.openxmlformats.org/package/2006/relationships"/>

</file>

<file path=ppt/slides/_rels/slide190.xml.rels><?xml version="1.0" encoding="UTF-8" standalone="yes"?>
<Relationships xmlns="http://schemas.openxmlformats.org/package/2006/relationships"/>

</file>

<file path=ppt/slides/_rels/slide191.xml.rels><?xml version="1.0" encoding="UTF-8" standalone="yes"?>
<Relationships xmlns="http://schemas.openxmlformats.org/package/2006/relationships"/>

</file>

<file path=ppt/slides/_rels/slide192.xml.rels><?xml version="1.0" encoding="UTF-8" standalone="yes"?>
<Relationships xmlns="http://schemas.openxmlformats.org/package/2006/relationships"/>

</file>

<file path=ppt/slides/_rels/slide193.xml.rels><?xml version="1.0" encoding="UTF-8" standalone="yes"?>
<Relationships xmlns="http://schemas.openxmlformats.org/package/2006/relationships"/>

</file>

<file path=ppt/slides/_rels/slide194.xml.rels><?xml version="1.0" encoding="UTF-8" standalone="yes"?>
<Relationships xmlns="http://schemas.openxmlformats.org/package/2006/relationships"/>

</file>

<file path=ppt/slides/_rels/slide195.xml.rels><?xml version="1.0" encoding="UTF-8" standalone="yes"?>
<Relationships xmlns="http://schemas.openxmlformats.org/package/2006/relationships"/>

</file>

<file path=ppt/slides/_rels/slide196.xml.rels><?xml version="1.0" encoding="UTF-8" standalone="yes"?>
<Relationships xmlns="http://schemas.openxmlformats.org/package/2006/relationships"/>

</file>

<file path=ppt/slides/_rels/slide197.xml.rels><?xml version="1.0" encoding="UTF-8" standalone="yes"?>
<Relationships xmlns="http://schemas.openxmlformats.org/package/2006/relationships"/>

</file>

<file path=ppt/slides/_rels/slide198.xml.rels><?xml version="1.0" encoding="UTF-8" standalone="yes"?>
<Relationships xmlns="http://schemas.openxmlformats.org/package/2006/relationships"/>

</file>

<file path=ppt/slides/_rels/slide199.xml.rels><?xml version="1.0" encoding="UTF-8" standalone="yes"?>
<Relationships xmlns="http://schemas.openxmlformats.org/package/2006/relationships"/>

</file>

<file path=ppt/slides/_rels/slide2.xml.rels><?xml version="1.0" encoding="UTF-8" standalone="yes"?>
<Relationships xmlns="http://schemas.openxmlformats.org/package/2006/relationships"/>

</file>

<file path=ppt/slides/_rels/slide20.xml.rels><?xml version="1.0" encoding="UTF-8" standalone="yes"?>
<Relationships xmlns="http://schemas.openxmlformats.org/package/2006/relationships"/>

</file>

<file path=ppt/slides/_rels/slide200.xml.rels><?xml version="1.0" encoding="UTF-8" standalone="yes"?>
<Relationships xmlns="http://schemas.openxmlformats.org/package/2006/relationships"/>

</file>

<file path=ppt/slides/_rels/slide201.xml.rels><?xml version="1.0" encoding="UTF-8" standalone="yes"?>
<Relationships xmlns="http://schemas.openxmlformats.org/package/2006/relationships"/>

</file>

<file path=ppt/slides/_rels/slide202.xml.rels><?xml version="1.0" encoding="UTF-8" standalone="yes"?>
<Relationships xmlns="http://schemas.openxmlformats.org/package/2006/relationships"/>

</file>

<file path=ppt/slides/_rels/slide203.xml.rels><?xml version="1.0" encoding="UTF-8" standalone="yes"?>
<Relationships xmlns="http://schemas.openxmlformats.org/package/2006/relationships"/>

</file>

<file path=ppt/slides/_rels/slide204.xml.rels><?xml version="1.0" encoding="UTF-8" standalone="yes"?>
<Relationships xmlns="http://schemas.openxmlformats.org/package/2006/relationships"/>

</file>

<file path=ppt/slides/_rels/slide205.xml.rels><?xml version="1.0" encoding="UTF-8" standalone="yes"?>
<Relationships xmlns="http://schemas.openxmlformats.org/package/2006/relationships"/>

</file>

<file path=ppt/slides/_rels/slide206.xml.rels><?xml version="1.0" encoding="UTF-8" standalone="yes"?>
<Relationships xmlns="http://schemas.openxmlformats.org/package/2006/relationships"/>

</file>

<file path=ppt/slides/_rels/slide207.xml.rels><?xml version="1.0" encoding="UTF-8" standalone="yes"?>
<Relationships xmlns="http://schemas.openxmlformats.org/package/2006/relationships"/>

</file>

<file path=ppt/slides/_rels/slide208.xml.rels><?xml version="1.0" encoding="UTF-8" standalone="yes"?>
<Relationships xmlns="http://schemas.openxmlformats.org/package/2006/relationships"/>

</file>

<file path=ppt/slides/_rels/slide209.xml.rels><?xml version="1.0" encoding="UTF-8" standalone="yes"?>
<Relationships xmlns="http://schemas.openxmlformats.org/package/2006/relationships"/>

</file>

<file path=ppt/slides/_rels/slide21.xml.rels><?xml version="1.0" encoding="UTF-8" standalone="yes"?>
<Relationships xmlns="http://schemas.openxmlformats.org/package/2006/relationships"/>

</file>

<file path=ppt/slides/_rels/slide210.xml.rels><?xml version="1.0" encoding="UTF-8" standalone="yes"?>
<Relationships xmlns="http://schemas.openxmlformats.org/package/2006/relationships"/>

</file>

<file path=ppt/slides/_rels/slide211.xml.rels><?xml version="1.0" encoding="UTF-8" standalone="yes"?>
<Relationships xmlns="http://schemas.openxmlformats.org/package/2006/relationships"/>

</file>

<file path=ppt/slides/_rels/slide212.xml.rels><?xml version="1.0" encoding="UTF-8" standalone="yes"?>
<Relationships xmlns="http://schemas.openxmlformats.org/package/2006/relationships"/>

</file>

<file path=ppt/slides/_rels/slide213.xml.rels><?xml version="1.0" encoding="UTF-8" standalone="yes"?>
<Relationships xmlns="http://schemas.openxmlformats.org/package/2006/relationships"/>

</file>

<file path=ppt/slides/_rels/slide214.xml.rels><?xml version="1.0" encoding="UTF-8" standalone="yes"?>
<Relationships xmlns="http://schemas.openxmlformats.org/package/2006/relationships"/>

</file>

<file path=ppt/slides/_rels/slide215.xml.rels><?xml version="1.0" encoding="UTF-8" standalone="yes"?>
<Relationships xmlns="http://schemas.openxmlformats.org/package/2006/relationships"/>

</file>

<file path=ppt/slides/_rels/slide216.xml.rels><?xml version="1.0" encoding="UTF-8" standalone="yes"?>
<Relationships xmlns="http://schemas.openxmlformats.org/package/2006/relationships"/>

</file>

<file path=ppt/slides/_rels/slide217.xml.rels><?xml version="1.0" encoding="UTF-8" standalone="yes"?>
<Relationships xmlns="http://schemas.openxmlformats.org/package/2006/relationships"/>

</file>

<file path=ppt/slides/_rels/slide218.xml.rels><?xml version="1.0" encoding="UTF-8" standalone="yes"?>
<Relationships xmlns="http://schemas.openxmlformats.org/package/2006/relationships"/>

</file>

<file path=ppt/slides/_rels/slide219.xml.rels><?xml version="1.0" encoding="UTF-8" standalone="yes"?>
<Relationships xmlns="http://schemas.openxmlformats.org/package/2006/relationships"/>

</file>

<file path=ppt/slides/_rels/slide22.xml.rels><?xml version="1.0" encoding="UTF-8" standalone="yes"?>
<Relationships xmlns="http://schemas.openxmlformats.org/package/2006/relationships"/>

</file>

<file path=ppt/slides/_rels/slide220.xml.rels><?xml version="1.0" encoding="UTF-8" standalone="yes"?>
<Relationships xmlns="http://schemas.openxmlformats.org/package/2006/relationships"/>

</file>

<file path=ppt/slides/_rels/slide221.xml.rels><?xml version="1.0" encoding="UTF-8" standalone="yes"?>
<Relationships xmlns="http://schemas.openxmlformats.org/package/2006/relationships"/>

</file>

<file path=ppt/slides/_rels/slide222.xml.rels><?xml version="1.0" encoding="UTF-8" standalone="yes"?>
<Relationships xmlns="http://schemas.openxmlformats.org/package/2006/relationships"/>

</file>

<file path=ppt/slides/_rels/slide223.xml.rels><?xml version="1.0" encoding="UTF-8" standalone="yes"?>
<Relationships xmlns="http://schemas.openxmlformats.org/package/2006/relationships"/>

</file>

<file path=ppt/slides/_rels/slide224.xml.rels><?xml version="1.0" encoding="UTF-8" standalone="yes"?>
<Relationships xmlns="http://schemas.openxmlformats.org/package/2006/relationships"/>

</file>

<file path=ppt/slides/_rels/slide225.xml.rels><?xml version="1.0" encoding="UTF-8" standalone="yes"?>
<Relationships xmlns="http://schemas.openxmlformats.org/package/2006/relationships"/>

</file>

<file path=ppt/slides/_rels/slide226.xml.rels><?xml version="1.0" encoding="UTF-8" standalone="yes"?>
<Relationships xmlns="http://schemas.openxmlformats.org/package/2006/relationships"/>

</file>

<file path=ppt/slides/_rels/slide227.xml.rels><?xml version="1.0" encoding="UTF-8" standalone="yes"?>
<Relationships xmlns="http://schemas.openxmlformats.org/package/2006/relationships"/>

</file>

<file path=ppt/slides/_rels/slide228.xml.rels><?xml version="1.0" encoding="UTF-8" standalone="yes"?>
<Relationships xmlns="http://schemas.openxmlformats.org/package/2006/relationships"/>

</file>

<file path=ppt/slides/_rels/slide229.xml.rels><?xml version="1.0" encoding="UTF-8" standalone="yes"?>
<Relationships xmlns="http://schemas.openxmlformats.org/package/2006/relationships"/>

</file>

<file path=ppt/slides/_rels/slide23.xml.rels><?xml version="1.0" encoding="UTF-8" standalone="yes"?>
<Relationships xmlns="http://schemas.openxmlformats.org/package/2006/relationships"/>

</file>

<file path=ppt/slides/_rels/slide230.xml.rels><?xml version="1.0" encoding="UTF-8" standalone="yes"?>
<Relationships xmlns="http://schemas.openxmlformats.org/package/2006/relationships"/>

</file>

<file path=ppt/slides/_rels/slide231.xml.rels><?xml version="1.0" encoding="UTF-8" standalone="yes"?>
<Relationships xmlns="http://schemas.openxmlformats.org/package/2006/relationships"/>

</file>

<file path=ppt/slides/_rels/slide232.xml.rels><?xml version="1.0" encoding="UTF-8" standalone="yes"?>
<Relationships xmlns="http://schemas.openxmlformats.org/package/2006/relationships"/>

</file>

<file path=ppt/slides/_rels/slide233.xml.rels><?xml version="1.0" encoding="UTF-8" standalone="yes"?>
<Relationships xmlns="http://schemas.openxmlformats.org/package/2006/relationships"/>

</file>

<file path=ppt/slides/_rels/slide234.xml.rels><?xml version="1.0" encoding="UTF-8" standalone="yes"?>
<Relationships xmlns="http://schemas.openxmlformats.org/package/2006/relationships"/>

</file>

<file path=ppt/slides/_rels/slide235.xml.rels><?xml version="1.0" encoding="UTF-8" standalone="yes"?>
<Relationships xmlns="http://schemas.openxmlformats.org/package/2006/relationships"/>

</file>

<file path=ppt/slides/_rels/slide236.xml.rels><?xml version="1.0" encoding="UTF-8" standalone="yes"?>
<Relationships xmlns="http://schemas.openxmlformats.org/package/2006/relationships"/>

</file>

<file path=ppt/slides/_rels/slide237.xml.rels><?xml version="1.0" encoding="UTF-8" standalone="yes"?>
<Relationships xmlns="http://schemas.openxmlformats.org/package/2006/relationships"/>

</file>

<file path=ppt/slides/_rels/slide238.xml.rels><?xml version="1.0" encoding="UTF-8" standalone="yes"?>
<Relationships xmlns="http://schemas.openxmlformats.org/package/2006/relationships"/>

</file>

<file path=ppt/slides/_rels/slide239.xml.rels><?xml version="1.0" encoding="UTF-8" standalone="yes"?>
<Relationships xmlns="http://schemas.openxmlformats.org/package/2006/relationships"/>

</file>

<file path=ppt/slides/_rels/slide24.xml.rels><?xml version="1.0" encoding="UTF-8" standalone="yes"?>
<Relationships xmlns="http://schemas.openxmlformats.org/package/2006/relationships"/>

</file>

<file path=ppt/slides/_rels/slide240.xml.rels><?xml version="1.0" encoding="UTF-8" standalone="yes"?>
<Relationships xmlns="http://schemas.openxmlformats.org/package/2006/relationships"/>

</file>

<file path=ppt/slides/_rels/slide241.xml.rels><?xml version="1.0" encoding="UTF-8" standalone="yes"?>
<Relationships xmlns="http://schemas.openxmlformats.org/package/2006/relationships"/>

</file>

<file path=ppt/slides/_rels/slide242.xml.rels><?xml version="1.0" encoding="UTF-8" standalone="yes"?>
<Relationships xmlns="http://schemas.openxmlformats.org/package/2006/relationships"/>

</file>

<file path=ppt/slides/_rels/slide243.xml.rels><?xml version="1.0" encoding="UTF-8" standalone="yes"?>
<Relationships xmlns="http://schemas.openxmlformats.org/package/2006/relationships"/>

</file>

<file path=ppt/slides/_rels/slide244.xml.rels><?xml version="1.0" encoding="UTF-8" standalone="yes"?>
<Relationships xmlns="http://schemas.openxmlformats.org/package/2006/relationships"/>

</file>

<file path=ppt/slides/_rels/slide245.xml.rels><?xml version="1.0" encoding="UTF-8" standalone="yes"?>
<Relationships xmlns="http://schemas.openxmlformats.org/package/2006/relationships"/>

</file>

<file path=ppt/slides/_rels/slide246.xml.rels><?xml version="1.0" encoding="UTF-8" standalone="yes"?>
<Relationships xmlns="http://schemas.openxmlformats.org/package/2006/relationships"/>

</file>

<file path=ppt/slides/_rels/slide247.xml.rels><?xml version="1.0" encoding="UTF-8" standalone="yes"?>
<Relationships xmlns="http://schemas.openxmlformats.org/package/2006/relationships"/>

</file>

<file path=ppt/slides/_rels/slide248.xml.rels><?xml version="1.0" encoding="UTF-8" standalone="yes"?>
<Relationships xmlns="http://schemas.openxmlformats.org/package/2006/relationships"/>

</file>

<file path=ppt/slides/_rels/slide249.xml.rels><?xml version="1.0" encoding="UTF-8" standalone="yes"?>
<Relationships xmlns="http://schemas.openxmlformats.org/package/2006/relationships"/>

</file>

<file path=ppt/slides/_rels/slide25.xml.rels><?xml version="1.0" encoding="UTF-8" standalone="yes"?>
<Relationships xmlns="http://schemas.openxmlformats.org/package/2006/relationships"/>

</file>

<file path=ppt/slides/_rels/slide250.xml.rels><?xml version="1.0" encoding="UTF-8" standalone="yes"?>
<Relationships xmlns="http://schemas.openxmlformats.org/package/2006/relationships"/>

</file>

<file path=ppt/slides/_rels/slide251.xml.rels><?xml version="1.0" encoding="UTF-8" standalone="yes"?>
<Relationships xmlns="http://schemas.openxmlformats.org/package/2006/relationships"/>

</file>

<file path=ppt/slides/_rels/slide252.xml.rels><?xml version="1.0" encoding="UTF-8" standalone="yes"?>
<Relationships xmlns="http://schemas.openxmlformats.org/package/2006/relationships"/>

</file>

<file path=ppt/slides/_rels/slide253.xml.rels><?xml version="1.0" encoding="UTF-8" standalone="yes"?>
<Relationships xmlns="http://schemas.openxmlformats.org/package/2006/relationships"/>

</file>

<file path=ppt/slides/_rels/slide254.xml.rels><?xml version="1.0" encoding="UTF-8" standalone="yes"?>
<Relationships xmlns="http://schemas.openxmlformats.org/package/2006/relationships"/>

</file>

<file path=ppt/slides/_rels/slide255.xml.rels><?xml version="1.0" encoding="UTF-8" standalone="yes"?>
<Relationships xmlns="http://schemas.openxmlformats.org/package/2006/relationships"/>

</file>

<file path=ppt/slides/_rels/slide256.xml.rels><?xml version="1.0" encoding="UTF-8" standalone="yes"?>
<Relationships xmlns="http://schemas.openxmlformats.org/package/2006/relationships"/>

</file>

<file path=ppt/slides/_rels/slide257.xml.rels><?xml version="1.0" encoding="UTF-8" standalone="yes"?>
<Relationships xmlns="http://schemas.openxmlformats.org/package/2006/relationships"/>

</file>

<file path=ppt/slides/_rels/slide258.xml.rels><?xml version="1.0" encoding="UTF-8" standalone="yes"?>
<Relationships xmlns="http://schemas.openxmlformats.org/package/2006/relationships"/>

</file>

<file path=ppt/slides/_rels/slide259.xml.rels><?xml version="1.0" encoding="UTF-8" standalone="yes"?>
<Relationships xmlns="http://schemas.openxmlformats.org/package/2006/relationships"/>

</file>

<file path=ppt/slides/_rels/slide26.xml.rels><?xml version="1.0" encoding="UTF-8" standalone="yes"?>
<Relationships xmlns="http://schemas.openxmlformats.org/package/2006/relationships"/>

</file>

<file path=ppt/slides/_rels/slide260.xml.rels><?xml version="1.0" encoding="UTF-8" standalone="yes"?>
<Relationships xmlns="http://schemas.openxmlformats.org/package/2006/relationships"/>

</file>

<file path=ppt/slides/_rels/slide261.xml.rels><?xml version="1.0" encoding="UTF-8" standalone="yes"?>
<Relationships xmlns="http://schemas.openxmlformats.org/package/2006/relationships"/>

</file>

<file path=ppt/slides/_rels/slide262.xml.rels><?xml version="1.0" encoding="UTF-8" standalone="yes"?>
<Relationships xmlns="http://schemas.openxmlformats.org/package/2006/relationships"/>

</file>

<file path=ppt/slides/_rels/slide263.xml.rels><?xml version="1.0" encoding="UTF-8" standalone="yes"?>
<Relationships xmlns="http://schemas.openxmlformats.org/package/2006/relationships"/>

</file>

<file path=ppt/slides/_rels/slide264.xml.rels><?xml version="1.0" encoding="UTF-8" standalone="yes"?>
<Relationships xmlns="http://schemas.openxmlformats.org/package/2006/relationships"/>

</file>

<file path=ppt/slides/_rels/slide265.xml.rels><?xml version="1.0" encoding="UTF-8" standalone="yes"?>
<Relationships xmlns="http://schemas.openxmlformats.org/package/2006/relationships"/>

</file>

<file path=ppt/slides/_rels/slide266.xml.rels><?xml version="1.0" encoding="UTF-8" standalone="yes"?>
<Relationships xmlns="http://schemas.openxmlformats.org/package/2006/relationships"/>

</file>

<file path=ppt/slides/_rels/slide267.xml.rels><?xml version="1.0" encoding="UTF-8" standalone="yes"?>
<Relationships xmlns="http://schemas.openxmlformats.org/package/2006/relationships"/>

</file>

<file path=ppt/slides/_rels/slide268.xml.rels><?xml version="1.0" encoding="UTF-8" standalone="yes"?>
<Relationships xmlns="http://schemas.openxmlformats.org/package/2006/relationships"/>

</file>

<file path=ppt/slides/_rels/slide269.xml.rels><?xml version="1.0" encoding="UTF-8" standalone="yes"?>
<Relationships xmlns="http://schemas.openxmlformats.org/package/2006/relationships"/>

</file>

<file path=ppt/slides/_rels/slide27.xml.rels><?xml version="1.0" encoding="UTF-8" standalone="yes"?>
<Relationships xmlns="http://schemas.openxmlformats.org/package/2006/relationships"/>

</file>

<file path=ppt/slides/_rels/slide270.xml.rels><?xml version="1.0" encoding="UTF-8" standalone="yes"?>
<Relationships xmlns="http://schemas.openxmlformats.org/package/2006/relationships"/>

</file>

<file path=ppt/slides/_rels/slide271.xml.rels><?xml version="1.0" encoding="UTF-8" standalone="yes"?>
<Relationships xmlns="http://schemas.openxmlformats.org/package/2006/relationships"/>

</file>

<file path=ppt/slides/_rels/slide272.xml.rels><?xml version="1.0" encoding="UTF-8" standalone="yes"?>
<Relationships xmlns="http://schemas.openxmlformats.org/package/2006/relationships"/>

</file>

<file path=ppt/slides/_rels/slide273.xml.rels><?xml version="1.0" encoding="UTF-8" standalone="yes"?>
<Relationships xmlns="http://schemas.openxmlformats.org/package/2006/relationships"/>

</file>

<file path=ppt/slides/_rels/slide274.xml.rels><?xml version="1.0" encoding="UTF-8" standalone="yes"?>
<Relationships xmlns="http://schemas.openxmlformats.org/package/2006/relationships"/>

</file>

<file path=ppt/slides/_rels/slide275.xml.rels><?xml version="1.0" encoding="UTF-8" standalone="yes"?>
<Relationships xmlns="http://schemas.openxmlformats.org/package/2006/relationships"/>

</file>

<file path=ppt/slides/_rels/slide276.xml.rels><?xml version="1.0" encoding="UTF-8" standalone="yes"?>
<Relationships xmlns="http://schemas.openxmlformats.org/package/2006/relationships"/>

</file>

<file path=ppt/slides/_rels/slide277.xml.rels><?xml version="1.0" encoding="UTF-8" standalone="yes"?>
<Relationships xmlns="http://schemas.openxmlformats.org/package/2006/relationships"/>

</file>

<file path=ppt/slides/_rels/slide278.xml.rels><?xml version="1.0" encoding="UTF-8" standalone="yes"?>
<Relationships xmlns="http://schemas.openxmlformats.org/package/2006/relationships"/>

</file>

<file path=ppt/slides/_rels/slide279.xml.rels><?xml version="1.0" encoding="UTF-8" standalone="yes"?>
<Relationships xmlns="http://schemas.openxmlformats.org/package/2006/relationships"/>

</file>

<file path=ppt/slides/_rels/slide28.xml.rels><?xml version="1.0" encoding="UTF-8" standalone="yes"?>
<Relationships xmlns="http://schemas.openxmlformats.org/package/2006/relationships"/>

</file>

<file path=ppt/slides/_rels/slide280.xml.rels><?xml version="1.0" encoding="UTF-8" standalone="yes"?>
<Relationships xmlns="http://schemas.openxmlformats.org/package/2006/relationships"/>

</file>

<file path=ppt/slides/_rels/slide281.xml.rels><?xml version="1.0" encoding="UTF-8" standalone="yes"?>
<Relationships xmlns="http://schemas.openxmlformats.org/package/2006/relationships"/>

</file>

<file path=ppt/slides/_rels/slide282.xml.rels><?xml version="1.0" encoding="UTF-8" standalone="yes"?>
<Relationships xmlns="http://schemas.openxmlformats.org/package/2006/relationships"/>

</file>

<file path=ppt/slides/_rels/slide283.xml.rels><?xml version="1.0" encoding="UTF-8" standalone="yes"?>
<Relationships xmlns="http://schemas.openxmlformats.org/package/2006/relationships"/>

</file>

<file path=ppt/slides/_rels/slide284.xml.rels><?xml version="1.0" encoding="UTF-8" standalone="yes"?>
<Relationships xmlns="http://schemas.openxmlformats.org/package/2006/relationships"/>

</file>

<file path=ppt/slides/_rels/slide285.xml.rels><?xml version="1.0" encoding="UTF-8" standalone="yes"?>
<Relationships xmlns="http://schemas.openxmlformats.org/package/2006/relationships"/>

</file>

<file path=ppt/slides/_rels/slide286.xml.rels><?xml version="1.0" encoding="UTF-8" standalone="yes"?>
<Relationships xmlns="http://schemas.openxmlformats.org/package/2006/relationships"/>

</file>

<file path=ppt/slides/_rels/slide287.xml.rels><?xml version="1.0" encoding="UTF-8" standalone="yes"?>
<Relationships xmlns="http://schemas.openxmlformats.org/package/2006/relationships"/>

</file>

<file path=ppt/slides/_rels/slide288.xml.rels><?xml version="1.0" encoding="UTF-8" standalone="yes"?>
<Relationships xmlns="http://schemas.openxmlformats.org/package/2006/relationships"/>

</file>

<file path=ppt/slides/_rels/slide289.xml.rels><?xml version="1.0" encoding="UTF-8" standalone="yes"?>
<Relationships xmlns="http://schemas.openxmlformats.org/package/2006/relationships"/>

</file>

<file path=ppt/slides/_rels/slide29.xml.rels><?xml version="1.0" encoding="UTF-8" standalone="yes"?>
<Relationships xmlns="http://schemas.openxmlformats.org/package/2006/relationships"/>

</file>

<file path=ppt/slides/_rels/slide290.xml.rels><?xml version="1.0" encoding="UTF-8" standalone="yes"?>
<Relationships xmlns="http://schemas.openxmlformats.org/package/2006/relationships"/>

</file>

<file path=ppt/slides/_rels/slide291.xml.rels><?xml version="1.0" encoding="UTF-8" standalone="yes"?>
<Relationships xmlns="http://schemas.openxmlformats.org/package/2006/relationships"/>

</file>

<file path=ppt/slides/_rels/slide292.xml.rels><?xml version="1.0" encoding="UTF-8" standalone="yes"?>
<Relationships xmlns="http://schemas.openxmlformats.org/package/2006/relationships"/>

</file>

<file path=ppt/slides/_rels/slide293.xml.rels><?xml version="1.0" encoding="UTF-8" standalone="yes"?>
<Relationships xmlns="http://schemas.openxmlformats.org/package/2006/relationships"/>

</file>

<file path=ppt/slides/_rels/slide294.xml.rels><?xml version="1.0" encoding="UTF-8" standalone="yes"?>
<Relationships xmlns="http://schemas.openxmlformats.org/package/2006/relationships"/>

</file>

<file path=ppt/slides/_rels/slide295.xml.rels><?xml version="1.0" encoding="UTF-8" standalone="yes"?>
<Relationships xmlns="http://schemas.openxmlformats.org/package/2006/relationships"/>

</file>

<file path=ppt/slides/_rels/slide296.xml.rels><?xml version="1.0" encoding="UTF-8" standalone="yes"?>
<Relationships xmlns="http://schemas.openxmlformats.org/package/2006/relationships"/>

</file>

<file path=ppt/slides/_rels/slide297.xml.rels><?xml version="1.0" encoding="UTF-8" standalone="yes"?>
<Relationships xmlns="http://schemas.openxmlformats.org/package/2006/relationships"/>

</file>

<file path=ppt/slides/_rels/slide298.xml.rels><?xml version="1.0" encoding="UTF-8" standalone="yes"?>
<Relationships xmlns="http://schemas.openxmlformats.org/package/2006/relationships"/>

</file>

<file path=ppt/slides/_rels/slide299.xml.rels><?xml version="1.0" encoding="UTF-8" standalone="yes"?>
<Relationships xmlns="http://schemas.openxmlformats.org/package/2006/relationships"/>

</file>

<file path=ppt/slides/_rels/slide3.xml.rels><?xml version="1.0" encoding="UTF-8" standalone="yes"?>
<Relationships xmlns="http://schemas.openxmlformats.org/package/2006/relationships"/>

</file>

<file path=ppt/slides/_rels/slide30.xml.rels><?xml version="1.0" encoding="UTF-8" standalone="yes"?>
<Relationships xmlns="http://schemas.openxmlformats.org/package/2006/relationships"/>

</file>

<file path=ppt/slides/_rels/slide300.xml.rels><?xml version="1.0" encoding="UTF-8" standalone="yes"?>
<Relationships xmlns="http://schemas.openxmlformats.org/package/2006/relationships"/>

</file>

<file path=ppt/slides/_rels/slide301.xml.rels><?xml version="1.0" encoding="UTF-8" standalone="yes"?>
<Relationships xmlns="http://schemas.openxmlformats.org/package/2006/relationships"/>

</file>

<file path=ppt/slides/_rels/slide302.xml.rels><?xml version="1.0" encoding="UTF-8" standalone="yes"?>
<Relationships xmlns="http://schemas.openxmlformats.org/package/2006/relationships"/>

</file>

<file path=ppt/slides/_rels/slide303.xml.rels><?xml version="1.0" encoding="UTF-8" standalone="yes"?>
<Relationships xmlns="http://schemas.openxmlformats.org/package/2006/relationships"/>

</file>

<file path=ppt/slides/_rels/slide304.xml.rels><?xml version="1.0" encoding="UTF-8" standalone="yes"?>
<Relationships xmlns="http://schemas.openxmlformats.org/package/2006/relationships"/>

</file>

<file path=ppt/slides/_rels/slide305.xml.rels><?xml version="1.0" encoding="UTF-8" standalone="yes"?>
<Relationships xmlns="http://schemas.openxmlformats.org/package/2006/relationships"/>

</file>

<file path=ppt/slides/_rels/slide306.xml.rels><?xml version="1.0" encoding="UTF-8" standalone="yes"?>
<Relationships xmlns="http://schemas.openxmlformats.org/package/2006/relationships"/>

</file>

<file path=ppt/slides/_rels/slide307.xml.rels><?xml version="1.0" encoding="UTF-8" standalone="yes"?>
<Relationships xmlns="http://schemas.openxmlformats.org/package/2006/relationships"/>

</file>

<file path=ppt/slides/_rels/slide308.xml.rels><?xml version="1.0" encoding="UTF-8" standalone="yes"?>
<Relationships xmlns="http://schemas.openxmlformats.org/package/2006/relationships"/>

</file>

<file path=ppt/slides/_rels/slide309.xml.rels><?xml version="1.0" encoding="UTF-8" standalone="yes"?>
<Relationships xmlns="http://schemas.openxmlformats.org/package/2006/relationships"/>

</file>

<file path=ppt/slides/_rels/slide31.xml.rels><?xml version="1.0" encoding="UTF-8" standalone="yes"?>
<Relationships xmlns="http://schemas.openxmlformats.org/package/2006/relationships"/>

</file>

<file path=ppt/slides/_rels/slide310.xml.rels><?xml version="1.0" encoding="UTF-8" standalone="yes"?>
<Relationships xmlns="http://schemas.openxmlformats.org/package/2006/relationships"/>

</file>

<file path=ppt/slides/_rels/slide311.xml.rels><?xml version="1.0" encoding="UTF-8" standalone="yes"?>
<Relationships xmlns="http://schemas.openxmlformats.org/package/2006/relationships"/>

</file>

<file path=ppt/slides/_rels/slide312.xml.rels><?xml version="1.0" encoding="UTF-8" standalone="yes"?>
<Relationships xmlns="http://schemas.openxmlformats.org/package/2006/relationships"/>

</file>

<file path=ppt/slides/_rels/slide313.xml.rels><?xml version="1.0" encoding="UTF-8" standalone="yes"?>
<Relationships xmlns="http://schemas.openxmlformats.org/package/2006/relationships"/>

</file>

<file path=ppt/slides/_rels/slide314.xml.rels><?xml version="1.0" encoding="UTF-8" standalone="yes"?>
<Relationships xmlns="http://schemas.openxmlformats.org/package/2006/relationships"/>

</file>

<file path=ppt/slides/_rels/slide315.xml.rels><?xml version="1.0" encoding="UTF-8" standalone="yes"?>
<Relationships xmlns="http://schemas.openxmlformats.org/package/2006/relationships"/>

</file>

<file path=ppt/slides/_rels/slide316.xml.rels><?xml version="1.0" encoding="UTF-8" standalone="yes"?>
<Relationships xmlns="http://schemas.openxmlformats.org/package/2006/relationships"/>

</file>

<file path=ppt/slides/_rels/slide317.xml.rels><?xml version="1.0" encoding="UTF-8" standalone="yes"?>
<Relationships xmlns="http://schemas.openxmlformats.org/package/2006/relationships"/>

</file>

<file path=ppt/slides/_rels/slide318.xml.rels><?xml version="1.0" encoding="UTF-8" standalone="yes"?>
<Relationships xmlns="http://schemas.openxmlformats.org/package/2006/relationships"/>

</file>

<file path=ppt/slides/_rels/slide319.xml.rels><?xml version="1.0" encoding="UTF-8" standalone="yes"?>
<Relationships xmlns="http://schemas.openxmlformats.org/package/2006/relationships"/>

</file>

<file path=ppt/slides/_rels/slide32.xml.rels><?xml version="1.0" encoding="UTF-8" standalone="yes"?>
<Relationships xmlns="http://schemas.openxmlformats.org/package/2006/relationships"/>

</file>

<file path=ppt/slides/_rels/slide320.xml.rels><?xml version="1.0" encoding="UTF-8" standalone="yes"?>
<Relationships xmlns="http://schemas.openxmlformats.org/package/2006/relationships"/>

</file>

<file path=ppt/slides/_rels/slide321.xml.rels><?xml version="1.0" encoding="UTF-8" standalone="yes"?>
<Relationships xmlns="http://schemas.openxmlformats.org/package/2006/relationships"/>

</file>

<file path=ppt/slides/_rels/slide322.xml.rels><?xml version="1.0" encoding="UTF-8" standalone="yes"?>
<Relationships xmlns="http://schemas.openxmlformats.org/package/2006/relationships"/>

</file>

<file path=ppt/slides/_rels/slide323.xml.rels><?xml version="1.0" encoding="UTF-8" standalone="yes"?>
<Relationships xmlns="http://schemas.openxmlformats.org/package/2006/relationships"/>

</file>

<file path=ppt/slides/_rels/slide324.xml.rels><?xml version="1.0" encoding="UTF-8" standalone="yes"?>
<Relationships xmlns="http://schemas.openxmlformats.org/package/2006/relationships"/>

</file>

<file path=ppt/slides/_rels/slide325.xml.rels><?xml version="1.0" encoding="UTF-8" standalone="yes"?>
<Relationships xmlns="http://schemas.openxmlformats.org/package/2006/relationships"/>

</file>

<file path=ppt/slides/_rels/slide326.xml.rels><?xml version="1.0" encoding="UTF-8" standalone="yes"?>
<Relationships xmlns="http://schemas.openxmlformats.org/package/2006/relationships"/>

</file>

<file path=ppt/slides/_rels/slide327.xml.rels><?xml version="1.0" encoding="UTF-8" standalone="yes"?>
<Relationships xmlns="http://schemas.openxmlformats.org/package/2006/relationships"/>

</file>

<file path=ppt/slides/_rels/slide328.xml.rels><?xml version="1.0" encoding="UTF-8" standalone="yes"?>
<Relationships xmlns="http://schemas.openxmlformats.org/package/2006/relationships"/>

</file>

<file path=ppt/slides/_rels/slide329.xml.rels><?xml version="1.0" encoding="UTF-8" standalone="yes"?>
<Relationships xmlns="http://schemas.openxmlformats.org/package/2006/relationships"/>

</file>

<file path=ppt/slides/_rels/slide33.xml.rels><?xml version="1.0" encoding="UTF-8" standalone="yes"?>
<Relationships xmlns="http://schemas.openxmlformats.org/package/2006/relationships"/>

</file>

<file path=ppt/slides/_rels/slide330.xml.rels><?xml version="1.0" encoding="UTF-8" standalone="yes"?>
<Relationships xmlns="http://schemas.openxmlformats.org/package/2006/relationships"/>

</file>

<file path=ppt/slides/_rels/slide331.xml.rels><?xml version="1.0" encoding="UTF-8" standalone="yes"?>
<Relationships xmlns="http://schemas.openxmlformats.org/package/2006/relationships"/>

</file>

<file path=ppt/slides/_rels/slide332.xml.rels><?xml version="1.0" encoding="UTF-8" standalone="yes"?>
<Relationships xmlns="http://schemas.openxmlformats.org/package/2006/relationships"/>

</file>

<file path=ppt/slides/_rels/slide333.xml.rels><?xml version="1.0" encoding="UTF-8" standalone="yes"?>
<Relationships xmlns="http://schemas.openxmlformats.org/package/2006/relationships"/>

</file>

<file path=ppt/slides/_rels/slide334.xml.rels><?xml version="1.0" encoding="UTF-8" standalone="yes"?>
<Relationships xmlns="http://schemas.openxmlformats.org/package/2006/relationships"/>

</file>

<file path=ppt/slides/_rels/slide335.xml.rels><?xml version="1.0" encoding="UTF-8" standalone="yes"?>
<Relationships xmlns="http://schemas.openxmlformats.org/package/2006/relationships"/>

</file>

<file path=ppt/slides/_rels/slide336.xml.rels><?xml version="1.0" encoding="UTF-8" standalone="yes"?>
<Relationships xmlns="http://schemas.openxmlformats.org/package/2006/relationships"/>

</file>

<file path=ppt/slides/_rels/slide337.xml.rels><?xml version="1.0" encoding="UTF-8" standalone="yes"?>
<Relationships xmlns="http://schemas.openxmlformats.org/package/2006/relationships"/>

</file>

<file path=ppt/slides/_rels/slide338.xml.rels><?xml version="1.0" encoding="UTF-8" standalone="yes"?>
<Relationships xmlns="http://schemas.openxmlformats.org/package/2006/relationships"/>

</file>

<file path=ppt/slides/_rels/slide339.xml.rels><?xml version="1.0" encoding="UTF-8" standalone="yes"?>
<Relationships xmlns="http://schemas.openxmlformats.org/package/2006/relationships"/>

</file>

<file path=ppt/slides/_rels/slide34.xml.rels><?xml version="1.0" encoding="UTF-8" standalone="yes"?>
<Relationships xmlns="http://schemas.openxmlformats.org/package/2006/relationships"/>

</file>

<file path=ppt/slides/_rels/slide340.xml.rels><?xml version="1.0" encoding="UTF-8" standalone="yes"?>
<Relationships xmlns="http://schemas.openxmlformats.org/package/2006/relationships"/>

</file>

<file path=ppt/slides/_rels/slide341.xml.rels><?xml version="1.0" encoding="UTF-8" standalone="yes"?>
<Relationships xmlns="http://schemas.openxmlformats.org/package/2006/relationships"/>

</file>

<file path=ppt/slides/_rels/slide342.xml.rels><?xml version="1.0" encoding="UTF-8" standalone="yes"?>
<Relationships xmlns="http://schemas.openxmlformats.org/package/2006/relationships"/>

</file>

<file path=ppt/slides/_rels/slide343.xml.rels><?xml version="1.0" encoding="UTF-8" standalone="yes"?>
<Relationships xmlns="http://schemas.openxmlformats.org/package/2006/relationships"/>

</file>

<file path=ppt/slides/_rels/slide344.xml.rels><?xml version="1.0" encoding="UTF-8" standalone="yes"?>
<Relationships xmlns="http://schemas.openxmlformats.org/package/2006/relationships"/>

</file>

<file path=ppt/slides/_rels/slide345.xml.rels><?xml version="1.0" encoding="UTF-8" standalone="yes"?>
<Relationships xmlns="http://schemas.openxmlformats.org/package/2006/relationships"/>

</file>

<file path=ppt/slides/_rels/slide346.xml.rels><?xml version="1.0" encoding="UTF-8" standalone="yes"?>
<Relationships xmlns="http://schemas.openxmlformats.org/package/2006/relationships"/>

</file>

<file path=ppt/slides/_rels/slide347.xml.rels><?xml version="1.0" encoding="UTF-8" standalone="yes"?>
<Relationships xmlns="http://schemas.openxmlformats.org/package/2006/relationships"/>

</file>

<file path=ppt/slides/_rels/slide348.xml.rels><?xml version="1.0" encoding="UTF-8" standalone="yes"?>
<Relationships xmlns="http://schemas.openxmlformats.org/package/2006/relationships"/>

</file>

<file path=ppt/slides/_rels/slide349.xml.rels><?xml version="1.0" encoding="UTF-8" standalone="yes"?>
<Relationships xmlns="http://schemas.openxmlformats.org/package/2006/relationships"/>

</file>

<file path=ppt/slides/_rels/slide35.xml.rels><?xml version="1.0" encoding="UTF-8" standalone="yes"?>
<Relationships xmlns="http://schemas.openxmlformats.org/package/2006/relationships"/>

</file>

<file path=ppt/slides/_rels/slide350.xml.rels><?xml version="1.0" encoding="UTF-8" standalone="yes"?>
<Relationships xmlns="http://schemas.openxmlformats.org/package/2006/relationships"/>

</file>

<file path=ppt/slides/_rels/slide351.xml.rels><?xml version="1.0" encoding="UTF-8" standalone="yes"?>
<Relationships xmlns="http://schemas.openxmlformats.org/package/2006/relationships"/>

</file>

<file path=ppt/slides/_rels/slide352.xml.rels><?xml version="1.0" encoding="UTF-8" standalone="yes"?>
<Relationships xmlns="http://schemas.openxmlformats.org/package/2006/relationships"/>

</file>

<file path=ppt/slides/_rels/slide353.xml.rels><?xml version="1.0" encoding="UTF-8" standalone="yes"?>
<Relationships xmlns="http://schemas.openxmlformats.org/package/2006/relationships"/>

</file>

<file path=ppt/slides/_rels/slide354.xml.rels><?xml version="1.0" encoding="UTF-8" standalone="yes"?>
<Relationships xmlns="http://schemas.openxmlformats.org/package/2006/relationships"/>

</file>

<file path=ppt/slides/_rels/slide355.xml.rels><?xml version="1.0" encoding="UTF-8" standalone="yes"?>
<Relationships xmlns="http://schemas.openxmlformats.org/package/2006/relationships"/>

</file>

<file path=ppt/slides/_rels/slide356.xml.rels><?xml version="1.0" encoding="UTF-8" standalone="yes"?>
<Relationships xmlns="http://schemas.openxmlformats.org/package/2006/relationships"/>

</file>

<file path=ppt/slides/_rels/slide357.xml.rels><?xml version="1.0" encoding="UTF-8" standalone="yes"?>
<Relationships xmlns="http://schemas.openxmlformats.org/package/2006/relationships"/>

</file>

<file path=ppt/slides/_rels/slide358.xml.rels><?xml version="1.0" encoding="UTF-8" standalone="yes"?>
<Relationships xmlns="http://schemas.openxmlformats.org/package/2006/relationships"/>

</file>

<file path=ppt/slides/_rels/slide359.xml.rels><?xml version="1.0" encoding="UTF-8" standalone="yes"?>
<Relationships xmlns="http://schemas.openxmlformats.org/package/2006/relationships"/>

</file>

<file path=ppt/slides/_rels/slide36.xml.rels><?xml version="1.0" encoding="UTF-8" standalone="yes"?>
<Relationships xmlns="http://schemas.openxmlformats.org/package/2006/relationships"/>

</file>

<file path=ppt/slides/_rels/slide360.xml.rels><?xml version="1.0" encoding="UTF-8" standalone="yes"?>
<Relationships xmlns="http://schemas.openxmlformats.org/package/2006/relationships"/>

</file>

<file path=ppt/slides/_rels/slide361.xml.rels><?xml version="1.0" encoding="UTF-8" standalone="yes"?>
<Relationships xmlns="http://schemas.openxmlformats.org/package/2006/relationships"/>

</file>

<file path=ppt/slides/_rels/slide362.xml.rels><?xml version="1.0" encoding="UTF-8" standalone="yes"?>
<Relationships xmlns="http://schemas.openxmlformats.org/package/2006/relationships"/>

</file>

<file path=ppt/slides/_rels/slide363.xml.rels><?xml version="1.0" encoding="UTF-8" standalone="yes"?>
<Relationships xmlns="http://schemas.openxmlformats.org/package/2006/relationships"/>

</file>

<file path=ppt/slides/_rels/slide364.xml.rels><?xml version="1.0" encoding="UTF-8" standalone="yes"?>
<Relationships xmlns="http://schemas.openxmlformats.org/package/2006/relationships"/>

</file>

<file path=ppt/slides/_rels/slide365.xml.rels><?xml version="1.0" encoding="UTF-8" standalone="yes"?>
<Relationships xmlns="http://schemas.openxmlformats.org/package/2006/relationships"/>

</file>

<file path=ppt/slides/_rels/slide366.xml.rels><?xml version="1.0" encoding="UTF-8" standalone="yes"?>
<Relationships xmlns="http://schemas.openxmlformats.org/package/2006/relationships"/>

</file>

<file path=ppt/slides/_rels/slide367.xml.rels><?xml version="1.0" encoding="UTF-8" standalone="yes"?>
<Relationships xmlns="http://schemas.openxmlformats.org/package/2006/relationships"/>

</file>

<file path=ppt/slides/_rels/slide368.xml.rels><?xml version="1.0" encoding="UTF-8" standalone="yes"?>
<Relationships xmlns="http://schemas.openxmlformats.org/package/2006/relationships"/>

</file>

<file path=ppt/slides/_rels/slide369.xml.rels><?xml version="1.0" encoding="UTF-8" standalone="yes"?>
<Relationships xmlns="http://schemas.openxmlformats.org/package/2006/relationships"/>

</file>

<file path=ppt/slides/_rels/slide37.xml.rels><?xml version="1.0" encoding="UTF-8" standalone="yes"?>
<Relationships xmlns="http://schemas.openxmlformats.org/package/2006/relationships"/>

</file>

<file path=ppt/slides/_rels/slide370.xml.rels><?xml version="1.0" encoding="UTF-8" standalone="yes"?>
<Relationships xmlns="http://schemas.openxmlformats.org/package/2006/relationships"/>

</file>

<file path=ppt/slides/_rels/slide371.xml.rels><?xml version="1.0" encoding="UTF-8" standalone="yes"?>
<Relationships xmlns="http://schemas.openxmlformats.org/package/2006/relationships"/>

</file>

<file path=ppt/slides/_rels/slide372.xml.rels><?xml version="1.0" encoding="UTF-8" standalone="yes"?>
<Relationships xmlns="http://schemas.openxmlformats.org/package/2006/relationships"/>

</file>

<file path=ppt/slides/_rels/slide373.xml.rels><?xml version="1.0" encoding="UTF-8" standalone="yes"?>
<Relationships xmlns="http://schemas.openxmlformats.org/package/2006/relationships"/>

</file>

<file path=ppt/slides/_rels/slide374.xml.rels><?xml version="1.0" encoding="UTF-8" standalone="yes"?>
<Relationships xmlns="http://schemas.openxmlformats.org/package/2006/relationships"/>

</file>

<file path=ppt/slides/_rels/slide375.xml.rels><?xml version="1.0" encoding="UTF-8" standalone="yes"?>
<Relationships xmlns="http://schemas.openxmlformats.org/package/2006/relationships"/>

</file>

<file path=ppt/slides/_rels/slide376.xml.rels><?xml version="1.0" encoding="UTF-8" standalone="yes"?>
<Relationships xmlns="http://schemas.openxmlformats.org/package/2006/relationships"/>

</file>

<file path=ppt/slides/_rels/slide377.xml.rels><?xml version="1.0" encoding="UTF-8" standalone="yes"?>
<Relationships xmlns="http://schemas.openxmlformats.org/package/2006/relationships"/>

</file>

<file path=ppt/slides/_rels/slide378.xml.rels><?xml version="1.0" encoding="UTF-8" standalone="yes"?>
<Relationships xmlns="http://schemas.openxmlformats.org/package/2006/relationships"/>

</file>

<file path=ppt/slides/_rels/slide379.xml.rels><?xml version="1.0" encoding="UTF-8" standalone="yes"?>
<Relationships xmlns="http://schemas.openxmlformats.org/package/2006/relationships"/>

</file>

<file path=ppt/slides/_rels/slide38.xml.rels><?xml version="1.0" encoding="UTF-8" standalone="yes"?>
<Relationships xmlns="http://schemas.openxmlformats.org/package/2006/relationships">
  <Relationship Id="rId1" Type="http://schemas.openxmlformats.org/officeDocument/2006/relationships/image" Target="../media/94405_ca_object_representations_media_1051_large1.jpg"/>
</Relationships>

</file>

<file path=ppt/slides/_rels/slide380.xml.rels><?xml version="1.0" encoding="UTF-8" standalone="yes"?>
<Relationships xmlns="http://schemas.openxmlformats.org/package/2006/relationships"/>

</file>

<file path=ppt/slides/_rels/slide381.xml.rels><?xml version="1.0" encoding="UTF-8" standalone="yes"?>
<Relationships xmlns="http://schemas.openxmlformats.org/package/2006/relationships"/>

</file>

<file path=ppt/slides/_rels/slide382.xml.rels><?xml version="1.0" encoding="UTF-8" standalone="yes"?>
<Relationships xmlns="http://schemas.openxmlformats.org/package/2006/relationships"/>

</file>

<file path=ppt/slides/_rels/slide383.xml.rels><?xml version="1.0" encoding="UTF-8" standalone="yes"?>
<Relationships xmlns="http://schemas.openxmlformats.org/package/2006/relationships"/>

</file>

<file path=ppt/slides/_rels/slide384.xml.rels><?xml version="1.0" encoding="UTF-8" standalone="yes"?>
<Relationships xmlns="http://schemas.openxmlformats.org/package/2006/relationships"/>

</file>

<file path=ppt/slides/_rels/slide385.xml.rels><?xml version="1.0" encoding="UTF-8" standalone="yes"?>
<Relationships xmlns="http://schemas.openxmlformats.org/package/2006/relationships"/>

</file>

<file path=ppt/slides/_rels/slide386.xml.rels><?xml version="1.0" encoding="UTF-8" standalone="yes"?>
<Relationships xmlns="http://schemas.openxmlformats.org/package/2006/relationships"/>

</file>

<file path=ppt/slides/_rels/slide387.xml.rels><?xml version="1.0" encoding="UTF-8" standalone="yes"?>
<Relationships xmlns="http://schemas.openxmlformats.org/package/2006/relationships"/>

</file>

<file path=ppt/slides/_rels/slide388.xml.rels><?xml version="1.0" encoding="UTF-8" standalone="yes"?>
<Relationships xmlns="http://schemas.openxmlformats.org/package/2006/relationships"/>

</file>

<file path=ppt/slides/_rels/slide389.xml.rels><?xml version="1.0" encoding="UTF-8" standalone="yes"?>
<Relationships xmlns="http://schemas.openxmlformats.org/package/2006/relationships"/>

</file>

<file path=ppt/slides/_rels/slide39.xml.rels><?xml version="1.0" encoding="UTF-8" standalone="yes"?>
<Relationships xmlns="http://schemas.openxmlformats.org/package/2006/relationships"/>

</file>

<file path=ppt/slides/_rels/slide390.xml.rels><?xml version="1.0" encoding="UTF-8" standalone="yes"?>
<Relationships xmlns="http://schemas.openxmlformats.org/package/2006/relationships"/>

</file>

<file path=ppt/slides/_rels/slide391.xml.rels><?xml version="1.0" encoding="UTF-8" standalone="yes"?>
<Relationships xmlns="http://schemas.openxmlformats.org/package/2006/relationships"/>

</file>

<file path=ppt/slides/_rels/slide392.xml.rels><?xml version="1.0" encoding="UTF-8" standalone="yes"?>
<Relationships xmlns="http://schemas.openxmlformats.org/package/2006/relationships"/>

</file>

<file path=ppt/slides/_rels/slide393.xml.rels><?xml version="1.0" encoding="UTF-8" standalone="yes"?>
<Relationships xmlns="http://schemas.openxmlformats.org/package/2006/relationships"/>

</file>

<file path=ppt/slides/_rels/slide394.xml.rels><?xml version="1.0" encoding="UTF-8" standalone="yes"?>
<Relationships xmlns="http://schemas.openxmlformats.org/package/2006/relationships"/>

</file>

<file path=ppt/slides/_rels/slide395.xml.rels><?xml version="1.0" encoding="UTF-8" standalone="yes"?>
<Relationships xmlns="http://schemas.openxmlformats.org/package/2006/relationships"/>

</file>

<file path=ppt/slides/_rels/slide396.xml.rels><?xml version="1.0" encoding="UTF-8" standalone="yes"?>
<Relationships xmlns="http://schemas.openxmlformats.org/package/2006/relationships"/>

</file>

<file path=ppt/slides/_rels/slide397.xml.rels><?xml version="1.0" encoding="UTF-8" standalone="yes"?>
<Relationships xmlns="http://schemas.openxmlformats.org/package/2006/relationships"/>

</file>

<file path=ppt/slides/_rels/slide398.xml.rels><?xml version="1.0" encoding="UTF-8" standalone="yes"?>
<Relationships xmlns="http://schemas.openxmlformats.org/package/2006/relationships"/>

</file>

<file path=ppt/slides/_rels/slide399.xml.rels><?xml version="1.0" encoding="UTF-8" standalone="yes"?>
<Relationships xmlns="http://schemas.openxmlformats.org/package/2006/relationships"/>

</file>

<file path=ppt/slides/_rels/slide4.xml.rels><?xml version="1.0" encoding="UTF-8" standalone="yes"?>
<Relationships xmlns="http://schemas.openxmlformats.org/package/2006/relationships"/>

</file>

<file path=ppt/slides/_rels/slide40.xml.rels><?xml version="1.0" encoding="UTF-8" standalone="yes"?>
<Relationships xmlns="http://schemas.openxmlformats.org/package/2006/relationships"/>

</file>

<file path=ppt/slides/_rels/slide400.xml.rels><?xml version="1.0" encoding="UTF-8" standalone="yes"?>
<Relationships xmlns="http://schemas.openxmlformats.org/package/2006/relationships"/>

</file>

<file path=ppt/slides/_rels/slide401.xml.rels><?xml version="1.0" encoding="UTF-8" standalone="yes"?>
<Relationships xmlns="http://schemas.openxmlformats.org/package/2006/relationships"/>

</file>

<file path=ppt/slides/_rels/slide402.xml.rels><?xml version="1.0" encoding="UTF-8" standalone="yes"?>
<Relationships xmlns="http://schemas.openxmlformats.org/package/2006/relationships"/>

</file>

<file path=ppt/slides/_rels/slide403.xml.rels><?xml version="1.0" encoding="UTF-8" standalone="yes"?>
<Relationships xmlns="http://schemas.openxmlformats.org/package/2006/relationships"/>

</file>

<file path=ppt/slides/_rels/slide404.xml.rels><?xml version="1.0" encoding="UTF-8" standalone="yes"?>
<Relationships xmlns="http://schemas.openxmlformats.org/package/2006/relationships"/>

</file>

<file path=ppt/slides/_rels/slide405.xml.rels><?xml version="1.0" encoding="UTF-8" standalone="yes"?>
<Relationships xmlns="http://schemas.openxmlformats.org/package/2006/relationships"/>

</file>

<file path=ppt/slides/_rels/slide406.xml.rels><?xml version="1.0" encoding="UTF-8" standalone="yes"?>
<Relationships xmlns="http://schemas.openxmlformats.org/package/2006/relationships"/>

</file>

<file path=ppt/slides/_rels/slide407.xml.rels><?xml version="1.0" encoding="UTF-8" standalone="yes"?>
<Relationships xmlns="http://schemas.openxmlformats.org/package/2006/relationships"/>

</file>

<file path=ppt/slides/_rels/slide408.xml.rels><?xml version="1.0" encoding="UTF-8" standalone="yes"?>
<Relationships xmlns="http://schemas.openxmlformats.org/package/2006/relationships"/>

</file>

<file path=ppt/slides/_rels/slide409.xml.rels><?xml version="1.0" encoding="UTF-8" standalone="yes"?>
<Relationships xmlns="http://schemas.openxmlformats.org/package/2006/relationships"/>

</file>

<file path=ppt/slides/_rels/slide41.xml.rels><?xml version="1.0" encoding="UTF-8" standalone="yes"?>
<Relationships xmlns="http://schemas.openxmlformats.org/package/2006/relationships"/>

</file>

<file path=ppt/slides/_rels/slide410.xml.rels><?xml version="1.0" encoding="UTF-8" standalone="yes"?>
<Relationships xmlns="http://schemas.openxmlformats.org/package/2006/relationships"/>

</file>

<file path=ppt/slides/_rels/slide411.xml.rels><?xml version="1.0" encoding="UTF-8" standalone="yes"?>
<Relationships xmlns="http://schemas.openxmlformats.org/package/2006/relationships"/>

</file>

<file path=ppt/slides/_rels/slide412.xml.rels><?xml version="1.0" encoding="UTF-8" standalone="yes"?>
<Relationships xmlns="http://schemas.openxmlformats.org/package/2006/relationships"/>

</file>

<file path=ppt/slides/_rels/slide413.xml.rels><?xml version="1.0" encoding="UTF-8" standalone="yes"?>
<Relationships xmlns="http://schemas.openxmlformats.org/package/2006/relationships"/>

</file>

<file path=ppt/slides/_rels/slide414.xml.rels><?xml version="1.0" encoding="UTF-8" standalone="yes"?>
<Relationships xmlns="http://schemas.openxmlformats.org/package/2006/relationships"/>

</file>

<file path=ppt/slides/_rels/slide415.xml.rels><?xml version="1.0" encoding="UTF-8" standalone="yes"?>
<Relationships xmlns="http://schemas.openxmlformats.org/package/2006/relationships"/>

</file>

<file path=ppt/slides/_rels/slide416.xml.rels><?xml version="1.0" encoding="UTF-8" standalone="yes"?>
<Relationships xmlns="http://schemas.openxmlformats.org/package/2006/relationships"/>

</file>

<file path=ppt/slides/_rels/slide417.xml.rels><?xml version="1.0" encoding="UTF-8" standalone="yes"?>
<Relationships xmlns="http://schemas.openxmlformats.org/package/2006/relationships"/>

</file>

<file path=ppt/slides/_rels/slide418.xml.rels><?xml version="1.0" encoding="UTF-8" standalone="yes"?>
<Relationships xmlns="http://schemas.openxmlformats.org/package/2006/relationships"/>

</file>

<file path=ppt/slides/_rels/slide419.xml.rels><?xml version="1.0" encoding="UTF-8" standalone="yes"?>
<Relationships xmlns="http://schemas.openxmlformats.org/package/2006/relationships"/>

</file>

<file path=ppt/slides/_rels/slide42.xml.rels><?xml version="1.0" encoding="UTF-8" standalone="yes"?>
<Relationships xmlns="http://schemas.openxmlformats.org/package/2006/relationships"/>

</file>

<file path=ppt/slides/_rels/slide420.xml.rels><?xml version="1.0" encoding="UTF-8" standalone="yes"?>
<Relationships xmlns="http://schemas.openxmlformats.org/package/2006/relationships"/>

</file>

<file path=ppt/slides/_rels/slide421.xml.rels><?xml version="1.0" encoding="UTF-8" standalone="yes"?>
<Relationships xmlns="http://schemas.openxmlformats.org/package/2006/relationships"/>

</file>

<file path=ppt/slides/_rels/slide422.xml.rels><?xml version="1.0" encoding="UTF-8" standalone="yes"?>
<Relationships xmlns="http://schemas.openxmlformats.org/package/2006/relationships"/>

</file>

<file path=ppt/slides/_rels/slide423.xml.rels><?xml version="1.0" encoding="UTF-8" standalone="yes"?>
<Relationships xmlns="http://schemas.openxmlformats.org/package/2006/relationships"/>

</file>

<file path=ppt/slides/_rels/slide424.xml.rels><?xml version="1.0" encoding="UTF-8" standalone="yes"?>
<Relationships xmlns="http://schemas.openxmlformats.org/package/2006/relationships"/>

</file>

<file path=ppt/slides/_rels/slide425.xml.rels><?xml version="1.0" encoding="UTF-8" standalone="yes"?>
<Relationships xmlns="http://schemas.openxmlformats.org/package/2006/relationships"/>

</file>

<file path=ppt/slides/_rels/slide426.xml.rels><?xml version="1.0" encoding="UTF-8" standalone="yes"?>
<Relationships xmlns="http://schemas.openxmlformats.org/package/2006/relationships"/>

</file>

<file path=ppt/slides/_rels/slide427.xml.rels><?xml version="1.0" encoding="UTF-8" standalone="yes"?>
<Relationships xmlns="http://schemas.openxmlformats.org/package/2006/relationships"/>

</file>

<file path=ppt/slides/_rels/slide428.xml.rels><?xml version="1.0" encoding="UTF-8" standalone="yes"?>
<Relationships xmlns="http://schemas.openxmlformats.org/package/2006/relationships"/>

</file>

<file path=ppt/slides/_rels/slide429.xml.rels><?xml version="1.0" encoding="UTF-8" standalone="yes"?>
<Relationships xmlns="http://schemas.openxmlformats.org/package/2006/relationships"/>

</file>

<file path=ppt/slides/_rels/slide43.xml.rels><?xml version="1.0" encoding="UTF-8" standalone="yes"?>
<Relationships xmlns="http://schemas.openxmlformats.org/package/2006/relationships"/>

</file>

<file path=ppt/slides/_rels/slide430.xml.rels><?xml version="1.0" encoding="UTF-8" standalone="yes"?>
<Relationships xmlns="http://schemas.openxmlformats.org/package/2006/relationships"/>

</file>

<file path=ppt/slides/_rels/slide431.xml.rels><?xml version="1.0" encoding="UTF-8" standalone="yes"?>
<Relationships xmlns="http://schemas.openxmlformats.org/package/2006/relationships"/>

</file>

<file path=ppt/slides/_rels/slide432.xml.rels><?xml version="1.0" encoding="UTF-8" standalone="yes"?>
<Relationships xmlns="http://schemas.openxmlformats.org/package/2006/relationships"/>

</file>

<file path=ppt/slides/_rels/slide433.xml.rels><?xml version="1.0" encoding="UTF-8" standalone="yes"?>
<Relationships xmlns="http://schemas.openxmlformats.org/package/2006/relationships"/>

</file>

<file path=ppt/slides/_rels/slide434.xml.rels><?xml version="1.0" encoding="UTF-8" standalone="yes"?>
<Relationships xmlns="http://schemas.openxmlformats.org/package/2006/relationships"/>

</file>

<file path=ppt/slides/_rels/slide435.xml.rels><?xml version="1.0" encoding="UTF-8" standalone="yes"?>
<Relationships xmlns="http://schemas.openxmlformats.org/package/2006/relationships"/>

</file>

<file path=ppt/slides/_rels/slide436.xml.rels><?xml version="1.0" encoding="UTF-8" standalone="yes"?>
<Relationships xmlns="http://schemas.openxmlformats.org/package/2006/relationships"/>

</file>

<file path=ppt/slides/_rels/slide437.xml.rels><?xml version="1.0" encoding="UTF-8" standalone="yes"?>
<Relationships xmlns="http://schemas.openxmlformats.org/package/2006/relationships"/>

</file>

<file path=ppt/slides/_rels/slide438.xml.rels><?xml version="1.0" encoding="UTF-8" standalone="yes"?>
<Relationships xmlns="http://schemas.openxmlformats.org/package/2006/relationships"/>

</file>

<file path=ppt/slides/_rels/slide439.xml.rels><?xml version="1.0" encoding="UTF-8" standalone="yes"?>
<Relationships xmlns="http://schemas.openxmlformats.org/package/2006/relationships"/>

</file>

<file path=ppt/slides/_rels/slide44.xml.rels><?xml version="1.0" encoding="UTF-8" standalone="yes"?>
<Relationships xmlns="http://schemas.openxmlformats.org/package/2006/relationships"/>

</file>

<file path=ppt/slides/_rels/slide440.xml.rels><?xml version="1.0" encoding="UTF-8" standalone="yes"?>
<Relationships xmlns="http://schemas.openxmlformats.org/package/2006/relationships"/>

</file>

<file path=ppt/slides/_rels/slide441.xml.rels><?xml version="1.0" encoding="UTF-8" standalone="yes"?>
<Relationships xmlns="http://schemas.openxmlformats.org/package/2006/relationships"/>

</file>

<file path=ppt/slides/_rels/slide442.xml.rels><?xml version="1.0" encoding="UTF-8" standalone="yes"?>
<Relationships xmlns="http://schemas.openxmlformats.org/package/2006/relationships"/>

</file>

<file path=ppt/slides/_rels/slide443.xml.rels><?xml version="1.0" encoding="UTF-8" standalone="yes"?>
<Relationships xmlns="http://schemas.openxmlformats.org/package/2006/relationships"/>

</file>

<file path=ppt/slides/_rels/slide444.xml.rels><?xml version="1.0" encoding="UTF-8" standalone="yes"?>
<Relationships xmlns="http://schemas.openxmlformats.org/package/2006/relationships"/>

</file>

<file path=ppt/slides/_rels/slide445.xml.rels><?xml version="1.0" encoding="UTF-8" standalone="yes"?>
<Relationships xmlns="http://schemas.openxmlformats.org/package/2006/relationships"/>

</file>

<file path=ppt/slides/_rels/slide446.xml.rels><?xml version="1.0" encoding="UTF-8" standalone="yes"?>
<Relationships xmlns="http://schemas.openxmlformats.org/package/2006/relationships"/>

</file>

<file path=ppt/slides/_rels/slide447.xml.rels><?xml version="1.0" encoding="UTF-8" standalone="yes"?>
<Relationships xmlns="http://schemas.openxmlformats.org/package/2006/relationships"/>

</file>

<file path=ppt/slides/_rels/slide448.xml.rels><?xml version="1.0" encoding="UTF-8" standalone="yes"?>
<Relationships xmlns="http://schemas.openxmlformats.org/package/2006/relationships"/>

</file>

<file path=ppt/slides/_rels/slide449.xml.rels><?xml version="1.0" encoding="UTF-8" standalone="yes"?>
<Relationships xmlns="http://schemas.openxmlformats.org/package/2006/relationships"/>

</file>

<file path=ppt/slides/_rels/slide45.xml.rels><?xml version="1.0" encoding="UTF-8" standalone="yes"?>
<Relationships xmlns="http://schemas.openxmlformats.org/package/2006/relationships"/>

</file>

<file path=ppt/slides/_rels/slide450.xml.rels><?xml version="1.0" encoding="UTF-8" standalone="yes"?>
<Relationships xmlns="http://schemas.openxmlformats.org/package/2006/relationships"/>

</file>

<file path=ppt/slides/_rels/slide451.xml.rels><?xml version="1.0" encoding="UTF-8" standalone="yes"?>
<Relationships xmlns="http://schemas.openxmlformats.org/package/2006/relationships"/>

</file>

<file path=ppt/slides/_rels/slide452.xml.rels><?xml version="1.0" encoding="UTF-8" standalone="yes"?>
<Relationships xmlns="http://schemas.openxmlformats.org/package/2006/relationships"/>

</file>

<file path=ppt/slides/_rels/slide453.xml.rels><?xml version="1.0" encoding="UTF-8" standalone="yes"?>
<Relationships xmlns="http://schemas.openxmlformats.org/package/2006/relationships"/>

</file>

<file path=ppt/slides/_rels/slide454.xml.rels><?xml version="1.0" encoding="UTF-8" standalone="yes"?>
<Relationships xmlns="http://schemas.openxmlformats.org/package/2006/relationships"/>

</file>

<file path=ppt/slides/_rels/slide455.xml.rels><?xml version="1.0" encoding="UTF-8" standalone="yes"?>
<Relationships xmlns="http://schemas.openxmlformats.org/package/2006/relationships"/>

</file>

<file path=ppt/slides/_rels/slide456.xml.rels><?xml version="1.0" encoding="UTF-8" standalone="yes"?>
<Relationships xmlns="http://schemas.openxmlformats.org/package/2006/relationships"/>

</file>

<file path=ppt/slides/_rels/slide457.xml.rels><?xml version="1.0" encoding="UTF-8" standalone="yes"?>
<Relationships xmlns="http://schemas.openxmlformats.org/package/2006/relationships"/>

</file>

<file path=ppt/slides/_rels/slide458.xml.rels><?xml version="1.0" encoding="UTF-8" standalone="yes"?>
<Relationships xmlns="http://schemas.openxmlformats.org/package/2006/relationships"/>

</file>

<file path=ppt/slides/_rels/slide459.xml.rels><?xml version="1.0" encoding="UTF-8" standalone="yes"?>
<Relationships xmlns="http://schemas.openxmlformats.org/package/2006/relationships"/>

</file>

<file path=ppt/slides/_rels/slide46.xml.rels><?xml version="1.0" encoding="UTF-8" standalone="yes"?>
<Relationships xmlns="http://schemas.openxmlformats.org/package/2006/relationships"/>

</file>

<file path=ppt/slides/_rels/slide460.xml.rels><?xml version="1.0" encoding="UTF-8" standalone="yes"?>
<Relationships xmlns="http://schemas.openxmlformats.org/package/2006/relationships"/>

</file>

<file path=ppt/slides/_rels/slide461.xml.rels><?xml version="1.0" encoding="UTF-8" standalone="yes"?>
<Relationships xmlns="http://schemas.openxmlformats.org/package/2006/relationships"/>

</file>

<file path=ppt/slides/_rels/slide462.xml.rels><?xml version="1.0" encoding="UTF-8" standalone="yes"?>
<Relationships xmlns="http://schemas.openxmlformats.org/package/2006/relationships"/>

</file>

<file path=ppt/slides/_rels/slide463.xml.rels><?xml version="1.0" encoding="UTF-8" standalone="yes"?>
<Relationships xmlns="http://schemas.openxmlformats.org/package/2006/relationships"/>

</file>

<file path=ppt/slides/_rels/slide464.xml.rels><?xml version="1.0" encoding="UTF-8" standalone="yes"?>
<Relationships xmlns="http://schemas.openxmlformats.org/package/2006/relationships"/>

</file>

<file path=ppt/slides/_rels/slide465.xml.rels><?xml version="1.0" encoding="UTF-8" standalone="yes"?>
<Relationships xmlns="http://schemas.openxmlformats.org/package/2006/relationships"/>

</file>

<file path=ppt/slides/_rels/slide466.xml.rels><?xml version="1.0" encoding="UTF-8" standalone="yes"?>
<Relationships xmlns="http://schemas.openxmlformats.org/package/2006/relationships"/>

</file>

<file path=ppt/slides/_rels/slide467.xml.rels><?xml version="1.0" encoding="UTF-8" standalone="yes"?>
<Relationships xmlns="http://schemas.openxmlformats.org/package/2006/relationships"/>

</file>

<file path=ppt/slides/_rels/slide468.xml.rels><?xml version="1.0" encoding="UTF-8" standalone="yes"?>
<Relationships xmlns="http://schemas.openxmlformats.org/package/2006/relationships"/>

</file>

<file path=ppt/slides/_rels/slide469.xml.rels><?xml version="1.0" encoding="UTF-8" standalone="yes"?>
<Relationships xmlns="http://schemas.openxmlformats.org/package/2006/relationships"/>

</file>

<file path=ppt/slides/_rels/slide47.xml.rels><?xml version="1.0" encoding="UTF-8" standalone="yes"?>
<Relationships xmlns="http://schemas.openxmlformats.org/package/2006/relationships"/>

</file>

<file path=ppt/slides/_rels/slide470.xml.rels><?xml version="1.0" encoding="UTF-8" standalone="yes"?>
<Relationships xmlns="http://schemas.openxmlformats.org/package/2006/relationships"/>

</file>

<file path=ppt/slides/_rels/slide471.xml.rels><?xml version="1.0" encoding="UTF-8" standalone="yes"?>
<Relationships xmlns="http://schemas.openxmlformats.org/package/2006/relationships"/>

</file>

<file path=ppt/slides/_rels/slide472.xml.rels><?xml version="1.0" encoding="UTF-8" standalone="yes"?>
<Relationships xmlns="http://schemas.openxmlformats.org/package/2006/relationships"/>

</file>

<file path=ppt/slides/_rels/slide473.xml.rels><?xml version="1.0" encoding="UTF-8" standalone="yes"?>
<Relationships xmlns="http://schemas.openxmlformats.org/package/2006/relationships"/>

</file>

<file path=ppt/slides/_rels/slide474.xml.rels><?xml version="1.0" encoding="UTF-8" standalone="yes"?>
<Relationships xmlns="http://schemas.openxmlformats.org/package/2006/relationships"/>

</file>

<file path=ppt/slides/_rels/slide475.xml.rels><?xml version="1.0" encoding="UTF-8" standalone="yes"?>
<Relationships xmlns="http://schemas.openxmlformats.org/package/2006/relationships"/>

</file>

<file path=ppt/slides/_rels/slide476.xml.rels><?xml version="1.0" encoding="UTF-8" standalone="yes"?>
<Relationships xmlns="http://schemas.openxmlformats.org/package/2006/relationships"/>

</file>

<file path=ppt/slides/_rels/slide477.xml.rels><?xml version="1.0" encoding="UTF-8" standalone="yes"?>
<Relationships xmlns="http://schemas.openxmlformats.org/package/2006/relationships"/>

</file>

<file path=ppt/slides/_rels/slide478.xml.rels><?xml version="1.0" encoding="UTF-8" standalone="yes"?>
<Relationships xmlns="http://schemas.openxmlformats.org/package/2006/relationships"/>

</file>

<file path=ppt/slides/_rels/slide479.xml.rels><?xml version="1.0" encoding="UTF-8" standalone="yes"?>
<Relationships xmlns="http://schemas.openxmlformats.org/package/2006/relationships"/>

</file>

<file path=ppt/slides/_rels/slide48.xml.rels><?xml version="1.0" encoding="UTF-8" standalone="yes"?>
<Relationships xmlns="http://schemas.openxmlformats.org/package/2006/relationships"/>

</file>

<file path=ppt/slides/_rels/slide480.xml.rels><?xml version="1.0" encoding="UTF-8" standalone="yes"?>
<Relationships xmlns="http://schemas.openxmlformats.org/package/2006/relationships"/>

</file>

<file path=ppt/slides/_rels/slide481.xml.rels><?xml version="1.0" encoding="UTF-8" standalone="yes"?>
<Relationships xmlns="http://schemas.openxmlformats.org/package/2006/relationships"/>

</file>

<file path=ppt/slides/_rels/slide482.xml.rels><?xml version="1.0" encoding="UTF-8" standalone="yes"?>
<Relationships xmlns="http://schemas.openxmlformats.org/package/2006/relationships"/>

</file>

<file path=ppt/slides/_rels/slide483.xml.rels><?xml version="1.0" encoding="UTF-8" standalone="yes"?>
<Relationships xmlns="http://schemas.openxmlformats.org/package/2006/relationships"/>

</file>

<file path=ppt/slides/_rels/slide484.xml.rels><?xml version="1.0" encoding="UTF-8" standalone="yes"?>
<Relationships xmlns="http://schemas.openxmlformats.org/package/2006/relationships"/>

</file>

<file path=ppt/slides/_rels/slide485.xml.rels><?xml version="1.0" encoding="UTF-8" standalone="yes"?>
<Relationships xmlns="http://schemas.openxmlformats.org/package/2006/relationships"/>

</file>

<file path=ppt/slides/_rels/slide486.xml.rels><?xml version="1.0" encoding="UTF-8" standalone="yes"?>
<Relationships xmlns="http://schemas.openxmlformats.org/package/2006/relationships"/>

</file>

<file path=ppt/slides/_rels/slide487.xml.rels><?xml version="1.0" encoding="UTF-8" standalone="yes"?>
<Relationships xmlns="http://schemas.openxmlformats.org/package/2006/relationships"/>

</file>

<file path=ppt/slides/_rels/slide488.xml.rels><?xml version="1.0" encoding="UTF-8" standalone="yes"?>
<Relationships xmlns="http://schemas.openxmlformats.org/package/2006/relationships"/>

</file>

<file path=ppt/slides/_rels/slide489.xml.rels><?xml version="1.0" encoding="UTF-8" standalone="yes"?>
<Relationships xmlns="http://schemas.openxmlformats.org/package/2006/relationships"/>

</file>

<file path=ppt/slides/_rels/slide49.xml.rels><?xml version="1.0" encoding="UTF-8" standalone="yes"?>
<Relationships xmlns="http://schemas.openxmlformats.org/package/2006/relationships"/>

</file>

<file path=ppt/slides/_rels/slide490.xml.rels><?xml version="1.0" encoding="UTF-8" standalone="yes"?>
<Relationships xmlns="http://schemas.openxmlformats.org/package/2006/relationships"/>

</file>

<file path=ppt/slides/_rels/slide491.xml.rels><?xml version="1.0" encoding="UTF-8" standalone="yes"?>
<Relationships xmlns="http://schemas.openxmlformats.org/package/2006/relationships"/>

</file>

<file path=ppt/slides/_rels/slide492.xml.rels><?xml version="1.0" encoding="UTF-8" standalone="yes"?>
<Relationships xmlns="http://schemas.openxmlformats.org/package/2006/relationships"/>

</file>

<file path=ppt/slides/_rels/slide493.xml.rels><?xml version="1.0" encoding="UTF-8" standalone="yes"?>
<Relationships xmlns="http://schemas.openxmlformats.org/package/2006/relationships"/>

</file>

<file path=ppt/slides/_rels/slide494.xml.rels><?xml version="1.0" encoding="UTF-8" standalone="yes"?>
<Relationships xmlns="http://schemas.openxmlformats.org/package/2006/relationships"/>

</file>

<file path=ppt/slides/_rels/slide495.xml.rels><?xml version="1.0" encoding="UTF-8" standalone="yes"?>
<Relationships xmlns="http://schemas.openxmlformats.org/package/2006/relationships"/>

</file>

<file path=ppt/slides/_rels/slide496.xml.rels><?xml version="1.0" encoding="UTF-8" standalone="yes"?>
<Relationships xmlns="http://schemas.openxmlformats.org/package/2006/relationships"/>

</file>

<file path=ppt/slides/_rels/slide497.xml.rels><?xml version="1.0" encoding="UTF-8" standalone="yes"?>
<Relationships xmlns="http://schemas.openxmlformats.org/package/2006/relationships"/>

</file>

<file path=ppt/slides/_rels/slide498.xml.rels><?xml version="1.0" encoding="UTF-8" standalone="yes"?>
<Relationships xmlns="http://schemas.openxmlformats.org/package/2006/relationships"/>

</file>

<file path=ppt/slides/_rels/slide499.xml.rels><?xml version="1.0" encoding="UTF-8" standalone="yes"?>
<Relationships xmlns="http://schemas.openxmlformats.org/package/2006/relationships"/>

</file>

<file path=ppt/slides/_rels/slide5.xml.rels><?xml version="1.0" encoding="UTF-8" standalone="yes"?>
<Relationships xmlns="http://schemas.openxmlformats.org/package/2006/relationships"/>

</file>

<file path=ppt/slides/_rels/slide50.xml.rels><?xml version="1.0" encoding="UTF-8" standalone="yes"?>
<Relationships xmlns="http://schemas.openxmlformats.org/package/2006/relationships"/>

</file>

<file path=ppt/slides/_rels/slide500.xml.rels><?xml version="1.0" encoding="UTF-8" standalone="yes"?>
<Relationships xmlns="http://schemas.openxmlformats.org/package/2006/relationships"/>

</file>

<file path=ppt/slides/_rels/slide501.xml.rels><?xml version="1.0" encoding="UTF-8" standalone="yes"?>
<Relationships xmlns="http://schemas.openxmlformats.org/package/2006/relationships"/>

</file>

<file path=ppt/slides/_rels/slide502.xml.rels><?xml version="1.0" encoding="UTF-8" standalone="yes"?>
<Relationships xmlns="http://schemas.openxmlformats.org/package/2006/relationships"/>

</file>

<file path=ppt/slides/_rels/slide503.xml.rels><?xml version="1.0" encoding="UTF-8" standalone="yes"?>
<Relationships xmlns="http://schemas.openxmlformats.org/package/2006/relationships"/>

</file>

<file path=ppt/slides/_rels/slide504.xml.rels><?xml version="1.0" encoding="UTF-8" standalone="yes"?>
<Relationships xmlns="http://schemas.openxmlformats.org/package/2006/relationships"/>

</file>

<file path=ppt/slides/_rels/slide505.xml.rels><?xml version="1.0" encoding="UTF-8" standalone="yes"?>
<Relationships xmlns="http://schemas.openxmlformats.org/package/2006/relationships"/>

</file>

<file path=ppt/slides/_rels/slide506.xml.rels><?xml version="1.0" encoding="UTF-8" standalone="yes"?>
<Relationships xmlns="http://schemas.openxmlformats.org/package/2006/relationships"/>

</file>

<file path=ppt/slides/_rels/slide507.xml.rels><?xml version="1.0" encoding="UTF-8" standalone="yes"?>
<Relationships xmlns="http://schemas.openxmlformats.org/package/2006/relationships"/>

</file>

<file path=ppt/slides/_rels/slide508.xml.rels><?xml version="1.0" encoding="UTF-8" standalone="yes"?>
<Relationships xmlns="http://schemas.openxmlformats.org/package/2006/relationships"/>

</file>

<file path=ppt/slides/_rels/slide509.xml.rels><?xml version="1.0" encoding="UTF-8" standalone="yes"?>
<Relationships xmlns="http://schemas.openxmlformats.org/package/2006/relationships"/>

</file>

<file path=ppt/slides/_rels/slide51.xml.rels><?xml version="1.0" encoding="UTF-8" standalone="yes"?>
<Relationships xmlns="http://schemas.openxmlformats.org/package/2006/relationships"/>

</file>

<file path=ppt/slides/_rels/slide510.xml.rels><?xml version="1.0" encoding="UTF-8" standalone="yes"?>
<Relationships xmlns="http://schemas.openxmlformats.org/package/2006/relationships"/>

</file>

<file path=ppt/slides/_rels/slide511.xml.rels><?xml version="1.0" encoding="UTF-8" standalone="yes"?>
<Relationships xmlns="http://schemas.openxmlformats.org/package/2006/relationships"/>

</file>

<file path=ppt/slides/_rels/slide512.xml.rels><?xml version="1.0" encoding="UTF-8" standalone="yes"?>
<Relationships xmlns="http://schemas.openxmlformats.org/package/2006/relationships"/>

</file>

<file path=ppt/slides/_rels/slide513.xml.rels><?xml version="1.0" encoding="UTF-8" standalone="yes"?>
<Relationships xmlns="http://schemas.openxmlformats.org/package/2006/relationships"/>

</file>

<file path=ppt/slides/_rels/slide514.xml.rels><?xml version="1.0" encoding="UTF-8" standalone="yes"?>
<Relationships xmlns="http://schemas.openxmlformats.org/package/2006/relationships"/>

</file>

<file path=ppt/slides/_rels/slide515.xml.rels><?xml version="1.0" encoding="UTF-8" standalone="yes"?>
<Relationships xmlns="http://schemas.openxmlformats.org/package/2006/relationships"/>

</file>

<file path=ppt/slides/_rels/slide516.xml.rels><?xml version="1.0" encoding="UTF-8" standalone="yes"?>
<Relationships xmlns="http://schemas.openxmlformats.org/package/2006/relationships"/>

</file>

<file path=ppt/slides/_rels/slide517.xml.rels><?xml version="1.0" encoding="UTF-8" standalone="yes"?>
<Relationships xmlns="http://schemas.openxmlformats.org/package/2006/relationships"/>

</file>

<file path=ppt/slides/_rels/slide518.xml.rels><?xml version="1.0" encoding="UTF-8" standalone="yes"?>
<Relationships xmlns="http://schemas.openxmlformats.org/package/2006/relationships"/>

</file>

<file path=ppt/slides/_rels/slide519.xml.rels><?xml version="1.0" encoding="UTF-8" standalone="yes"?>
<Relationships xmlns="http://schemas.openxmlformats.org/package/2006/relationships"/>

</file>

<file path=ppt/slides/_rels/slide52.xml.rels><?xml version="1.0" encoding="UTF-8" standalone="yes"?>
<Relationships xmlns="http://schemas.openxmlformats.org/package/2006/relationships"/>

</file>

<file path=ppt/slides/_rels/slide520.xml.rels><?xml version="1.0" encoding="UTF-8" standalone="yes"?>
<Relationships xmlns="http://schemas.openxmlformats.org/package/2006/relationships"/>

</file>

<file path=ppt/slides/_rels/slide521.xml.rels><?xml version="1.0" encoding="UTF-8" standalone="yes"?>
<Relationships xmlns="http://schemas.openxmlformats.org/package/2006/relationships"/>

</file>

<file path=ppt/slides/_rels/slide522.xml.rels><?xml version="1.0" encoding="UTF-8" standalone="yes"?>
<Relationships xmlns="http://schemas.openxmlformats.org/package/2006/relationships"/>

</file>

<file path=ppt/slides/_rels/slide523.xml.rels><?xml version="1.0" encoding="UTF-8" standalone="yes"?>
<Relationships xmlns="http://schemas.openxmlformats.org/package/2006/relationships"/>

</file>

<file path=ppt/slides/_rels/slide524.xml.rels><?xml version="1.0" encoding="UTF-8" standalone="yes"?>
<Relationships xmlns="http://schemas.openxmlformats.org/package/2006/relationships"/>

</file>

<file path=ppt/slides/_rels/slide525.xml.rels><?xml version="1.0" encoding="UTF-8" standalone="yes"?>
<Relationships xmlns="http://schemas.openxmlformats.org/package/2006/relationships"/>

</file>

<file path=ppt/slides/_rels/slide526.xml.rels><?xml version="1.0" encoding="UTF-8" standalone="yes"?>
<Relationships xmlns="http://schemas.openxmlformats.org/package/2006/relationships"/>

</file>

<file path=ppt/slides/_rels/slide527.xml.rels><?xml version="1.0" encoding="UTF-8" standalone="yes"?>
<Relationships xmlns="http://schemas.openxmlformats.org/package/2006/relationships"/>

</file>

<file path=ppt/slides/_rels/slide528.xml.rels><?xml version="1.0" encoding="UTF-8" standalone="yes"?>
<Relationships xmlns="http://schemas.openxmlformats.org/package/2006/relationships"/>

</file>

<file path=ppt/slides/_rels/slide529.xml.rels><?xml version="1.0" encoding="UTF-8" standalone="yes"?>
<Relationships xmlns="http://schemas.openxmlformats.org/package/2006/relationships"/>

</file>

<file path=ppt/slides/_rels/slide53.xml.rels><?xml version="1.0" encoding="UTF-8" standalone="yes"?>
<Relationships xmlns="http://schemas.openxmlformats.org/package/2006/relationships"/>

</file>

<file path=ppt/slides/_rels/slide530.xml.rels><?xml version="1.0" encoding="UTF-8" standalone="yes"?>
<Relationships xmlns="http://schemas.openxmlformats.org/package/2006/relationships"/>

</file>

<file path=ppt/slides/_rels/slide531.xml.rels><?xml version="1.0" encoding="UTF-8" standalone="yes"?>
<Relationships xmlns="http://schemas.openxmlformats.org/package/2006/relationships"/>

</file>

<file path=ppt/slides/_rels/slide532.xml.rels><?xml version="1.0" encoding="UTF-8" standalone="yes"?>
<Relationships xmlns="http://schemas.openxmlformats.org/package/2006/relationships"/>

</file>

<file path=ppt/slides/_rels/slide533.xml.rels><?xml version="1.0" encoding="UTF-8" standalone="yes"?>
<Relationships xmlns="http://schemas.openxmlformats.org/package/2006/relationships"/>

</file>

<file path=ppt/slides/_rels/slide534.xml.rels><?xml version="1.0" encoding="UTF-8" standalone="yes"?>
<Relationships xmlns="http://schemas.openxmlformats.org/package/2006/relationships"/>

</file>

<file path=ppt/slides/_rels/slide535.xml.rels><?xml version="1.0" encoding="UTF-8" standalone="yes"?>
<Relationships xmlns="http://schemas.openxmlformats.org/package/2006/relationships"/>

</file>

<file path=ppt/slides/_rels/slide536.xml.rels><?xml version="1.0" encoding="UTF-8" standalone="yes"?>
<Relationships xmlns="http://schemas.openxmlformats.org/package/2006/relationships"/>

</file>

<file path=ppt/slides/_rels/slide537.xml.rels><?xml version="1.0" encoding="UTF-8" standalone="yes"?>
<Relationships xmlns="http://schemas.openxmlformats.org/package/2006/relationships"/>

</file>

<file path=ppt/slides/_rels/slide538.xml.rels><?xml version="1.0" encoding="UTF-8" standalone="yes"?>
<Relationships xmlns="http://schemas.openxmlformats.org/package/2006/relationships"/>

</file>

<file path=ppt/slides/_rels/slide539.xml.rels><?xml version="1.0" encoding="UTF-8" standalone="yes"?>
<Relationships xmlns="http://schemas.openxmlformats.org/package/2006/relationships"/>

</file>

<file path=ppt/slides/_rels/slide54.xml.rels><?xml version="1.0" encoding="UTF-8" standalone="yes"?>
<Relationships xmlns="http://schemas.openxmlformats.org/package/2006/relationships"/>

</file>

<file path=ppt/slides/_rels/slide540.xml.rels><?xml version="1.0" encoding="UTF-8" standalone="yes"?>
<Relationships xmlns="http://schemas.openxmlformats.org/package/2006/relationships"/>

</file>

<file path=ppt/slides/_rels/slide541.xml.rels><?xml version="1.0" encoding="UTF-8" standalone="yes"?>
<Relationships xmlns="http://schemas.openxmlformats.org/package/2006/relationships"/>

</file>

<file path=ppt/slides/_rels/slide542.xml.rels><?xml version="1.0" encoding="UTF-8" standalone="yes"?>
<Relationships xmlns="http://schemas.openxmlformats.org/package/2006/relationships"/>

</file>

<file path=ppt/slides/_rels/slide543.xml.rels><?xml version="1.0" encoding="UTF-8" standalone="yes"?>
<Relationships xmlns="http://schemas.openxmlformats.org/package/2006/relationships"/>

</file>

<file path=ppt/slides/_rels/slide544.xml.rels><?xml version="1.0" encoding="UTF-8" standalone="yes"?>
<Relationships xmlns="http://schemas.openxmlformats.org/package/2006/relationships"/>

</file>

<file path=ppt/slides/_rels/slide545.xml.rels><?xml version="1.0" encoding="UTF-8" standalone="yes"?>
<Relationships xmlns="http://schemas.openxmlformats.org/package/2006/relationships"/>

</file>

<file path=ppt/slides/_rels/slide546.xml.rels><?xml version="1.0" encoding="UTF-8" standalone="yes"?>
<Relationships xmlns="http://schemas.openxmlformats.org/package/2006/relationships"/>

</file>

<file path=ppt/slides/_rels/slide547.xml.rels><?xml version="1.0" encoding="UTF-8" standalone="yes"?>
<Relationships xmlns="http://schemas.openxmlformats.org/package/2006/relationships"/>

</file>

<file path=ppt/slides/_rels/slide548.xml.rels><?xml version="1.0" encoding="UTF-8" standalone="yes"?>
<Relationships xmlns="http://schemas.openxmlformats.org/package/2006/relationships"/>

</file>

<file path=ppt/slides/_rels/slide549.xml.rels><?xml version="1.0" encoding="UTF-8" standalone="yes"?>
<Relationships xmlns="http://schemas.openxmlformats.org/package/2006/relationships"/>

</file>

<file path=ppt/slides/_rels/slide55.xml.rels><?xml version="1.0" encoding="UTF-8" standalone="yes"?>
<Relationships xmlns="http://schemas.openxmlformats.org/package/2006/relationships"/>

</file>

<file path=ppt/slides/_rels/slide550.xml.rels><?xml version="1.0" encoding="UTF-8" standalone="yes"?>
<Relationships xmlns="http://schemas.openxmlformats.org/package/2006/relationships"/>

</file>

<file path=ppt/slides/_rels/slide551.xml.rels><?xml version="1.0" encoding="UTF-8" standalone="yes"?>
<Relationships xmlns="http://schemas.openxmlformats.org/package/2006/relationships"/>

</file>

<file path=ppt/slides/_rels/slide552.xml.rels><?xml version="1.0" encoding="UTF-8" standalone="yes"?>
<Relationships xmlns="http://schemas.openxmlformats.org/package/2006/relationships"/>

</file>

<file path=ppt/slides/_rels/slide553.xml.rels><?xml version="1.0" encoding="UTF-8" standalone="yes"?>
<Relationships xmlns="http://schemas.openxmlformats.org/package/2006/relationships"/>

</file>

<file path=ppt/slides/_rels/slide554.xml.rels><?xml version="1.0" encoding="UTF-8" standalone="yes"?>
<Relationships xmlns="http://schemas.openxmlformats.org/package/2006/relationships"/>

</file>

<file path=ppt/slides/_rels/slide555.xml.rels><?xml version="1.0" encoding="UTF-8" standalone="yes"?>
<Relationships xmlns="http://schemas.openxmlformats.org/package/2006/relationships"/>

</file>

<file path=ppt/slides/_rels/slide556.xml.rels><?xml version="1.0" encoding="UTF-8" standalone="yes"?>
<Relationships xmlns="http://schemas.openxmlformats.org/package/2006/relationships"/>

</file>

<file path=ppt/slides/_rels/slide557.xml.rels><?xml version="1.0" encoding="UTF-8" standalone="yes"?>
<Relationships xmlns="http://schemas.openxmlformats.org/package/2006/relationships"/>

</file>

<file path=ppt/slides/_rels/slide558.xml.rels><?xml version="1.0" encoding="UTF-8" standalone="yes"?>
<Relationships xmlns="http://schemas.openxmlformats.org/package/2006/relationships"/>

</file>

<file path=ppt/slides/_rels/slide559.xml.rels><?xml version="1.0" encoding="UTF-8" standalone="yes"?>
<Relationships xmlns="http://schemas.openxmlformats.org/package/2006/relationships"/>

</file>

<file path=ppt/slides/_rels/slide56.xml.rels><?xml version="1.0" encoding="UTF-8" standalone="yes"?>
<Relationships xmlns="http://schemas.openxmlformats.org/package/2006/relationships">
  <Relationship Id="rId1" Type="http://schemas.openxmlformats.org/officeDocument/2006/relationships/image" Target="../media/48915_ca_object_representations_media_1050_large2.jpg"/>
</Relationships>

</file>

<file path=ppt/slides/_rels/slide560.xml.rels><?xml version="1.0" encoding="UTF-8" standalone="yes"?>
<Relationships xmlns="http://schemas.openxmlformats.org/package/2006/relationships"/>

</file>

<file path=ppt/slides/_rels/slide561.xml.rels><?xml version="1.0" encoding="UTF-8" standalone="yes"?>
<Relationships xmlns="http://schemas.openxmlformats.org/package/2006/relationships"/>

</file>

<file path=ppt/slides/_rels/slide562.xml.rels><?xml version="1.0" encoding="UTF-8" standalone="yes"?>
<Relationships xmlns="http://schemas.openxmlformats.org/package/2006/relationships"/>

</file>

<file path=ppt/slides/_rels/slide563.xml.rels><?xml version="1.0" encoding="UTF-8" standalone="yes"?>
<Relationships xmlns="http://schemas.openxmlformats.org/package/2006/relationships"/>

</file>

<file path=ppt/slides/_rels/slide564.xml.rels><?xml version="1.0" encoding="UTF-8" standalone="yes"?>
<Relationships xmlns="http://schemas.openxmlformats.org/package/2006/relationships"/>

</file>

<file path=ppt/slides/_rels/slide565.xml.rels><?xml version="1.0" encoding="UTF-8" standalone="yes"?>
<Relationships xmlns="http://schemas.openxmlformats.org/package/2006/relationships"/>

</file>

<file path=ppt/slides/_rels/slide566.xml.rels><?xml version="1.0" encoding="UTF-8" standalone="yes"?>
<Relationships xmlns="http://schemas.openxmlformats.org/package/2006/relationships"/>

</file>

<file path=ppt/slides/_rels/slide567.xml.rels><?xml version="1.0" encoding="UTF-8" standalone="yes"?>
<Relationships xmlns="http://schemas.openxmlformats.org/package/2006/relationships"/>

</file>

<file path=ppt/slides/_rels/slide568.xml.rels><?xml version="1.0" encoding="UTF-8" standalone="yes"?>
<Relationships xmlns="http://schemas.openxmlformats.org/package/2006/relationships"/>

</file>

<file path=ppt/slides/_rels/slide569.xml.rels><?xml version="1.0" encoding="UTF-8" standalone="yes"?>
<Relationships xmlns="http://schemas.openxmlformats.org/package/2006/relationships"/>

</file>

<file path=ppt/slides/_rels/slide57.xml.rels><?xml version="1.0" encoding="UTF-8" standalone="yes"?>
<Relationships xmlns="http://schemas.openxmlformats.org/package/2006/relationships"/>

</file>

<file path=ppt/slides/_rels/slide570.xml.rels><?xml version="1.0" encoding="UTF-8" standalone="yes"?>
<Relationships xmlns="http://schemas.openxmlformats.org/package/2006/relationships"/>

</file>

<file path=ppt/slides/_rels/slide571.xml.rels><?xml version="1.0" encoding="UTF-8" standalone="yes"?>
<Relationships xmlns="http://schemas.openxmlformats.org/package/2006/relationships"/>

</file>

<file path=ppt/slides/_rels/slide572.xml.rels><?xml version="1.0" encoding="UTF-8" standalone="yes"?>
<Relationships xmlns="http://schemas.openxmlformats.org/package/2006/relationships"/>

</file>

<file path=ppt/slides/_rels/slide573.xml.rels><?xml version="1.0" encoding="UTF-8" standalone="yes"?>
<Relationships xmlns="http://schemas.openxmlformats.org/package/2006/relationships"/>

</file>

<file path=ppt/slides/_rels/slide574.xml.rels><?xml version="1.0" encoding="UTF-8" standalone="yes"?>
<Relationships xmlns="http://schemas.openxmlformats.org/package/2006/relationships"/>

</file>

<file path=ppt/slides/_rels/slide575.xml.rels><?xml version="1.0" encoding="UTF-8" standalone="yes"?>
<Relationships xmlns="http://schemas.openxmlformats.org/package/2006/relationships"/>

</file>

<file path=ppt/slides/_rels/slide576.xml.rels><?xml version="1.0" encoding="UTF-8" standalone="yes"?>
<Relationships xmlns="http://schemas.openxmlformats.org/package/2006/relationships"/>

</file>

<file path=ppt/slides/_rels/slide577.xml.rels><?xml version="1.0" encoding="UTF-8" standalone="yes"?>
<Relationships xmlns="http://schemas.openxmlformats.org/package/2006/relationships"/>

</file>

<file path=ppt/slides/_rels/slide578.xml.rels><?xml version="1.0" encoding="UTF-8" standalone="yes"?>
<Relationships xmlns="http://schemas.openxmlformats.org/package/2006/relationships"/>

</file>

<file path=ppt/slides/_rels/slide579.xml.rels><?xml version="1.0" encoding="UTF-8" standalone="yes"?>
<Relationships xmlns="http://schemas.openxmlformats.org/package/2006/relationships"/>

</file>

<file path=ppt/slides/_rels/slide58.xml.rels><?xml version="1.0" encoding="UTF-8" standalone="yes"?>
<Relationships xmlns="http://schemas.openxmlformats.org/package/2006/relationships"/>

</file>

<file path=ppt/slides/_rels/slide580.xml.rels><?xml version="1.0" encoding="UTF-8" standalone="yes"?>
<Relationships xmlns="http://schemas.openxmlformats.org/package/2006/relationships"/>

</file>

<file path=ppt/slides/_rels/slide581.xml.rels><?xml version="1.0" encoding="UTF-8" standalone="yes"?>
<Relationships xmlns="http://schemas.openxmlformats.org/package/2006/relationships"/>

</file>

<file path=ppt/slides/_rels/slide582.xml.rels><?xml version="1.0" encoding="UTF-8" standalone="yes"?>
<Relationships xmlns="http://schemas.openxmlformats.org/package/2006/relationships"/>

</file>

<file path=ppt/slides/_rels/slide583.xml.rels><?xml version="1.0" encoding="UTF-8" standalone="yes"?>
<Relationships xmlns="http://schemas.openxmlformats.org/package/2006/relationships"/>

</file>

<file path=ppt/slides/_rels/slide584.xml.rels><?xml version="1.0" encoding="UTF-8" standalone="yes"?>
<Relationships xmlns="http://schemas.openxmlformats.org/package/2006/relationships"/>

</file>

<file path=ppt/slides/_rels/slide585.xml.rels><?xml version="1.0" encoding="UTF-8" standalone="yes"?>
<Relationships xmlns="http://schemas.openxmlformats.org/package/2006/relationships"/>

</file>

<file path=ppt/slides/_rels/slide586.xml.rels><?xml version="1.0" encoding="UTF-8" standalone="yes"?>
<Relationships xmlns="http://schemas.openxmlformats.org/package/2006/relationships"/>

</file>

<file path=ppt/slides/_rels/slide587.xml.rels><?xml version="1.0" encoding="UTF-8" standalone="yes"?>
<Relationships xmlns="http://schemas.openxmlformats.org/package/2006/relationships"/>

</file>

<file path=ppt/slides/_rels/slide588.xml.rels><?xml version="1.0" encoding="UTF-8" standalone="yes"?>
<Relationships xmlns="http://schemas.openxmlformats.org/package/2006/relationships"/>

</file>

<file path=ppt/slides/_rels/slide589.xml.rels><?xml version="1.0" encoding="UTF-8" standalone="yes"?>
<Relationships xmlns="http://schemas.openxmlformats.org/package/2006/relationships"/>

</file>

<file path=ppt/slides/_rels/slide59.xml.rels><?xml version="1.0" encoding="UTF-8" standalone="yes"?>
<Relationships xmlns="http://schemas.openxmlformats.org/package/2006/relationships"/>

</file>

<file path=ppt/slides/_rels/slide590.xml.rels><?xml version="1.0" encoding="UTF-8" standalone="yes"?>
<Relationships xmlns="http://schemas.openxmlformats.org/package/2006/relationships"/>

</file>

<file path=ppt/slides/_rels/slide591.xml.rels><?xml version="1.0" encoding="UTF-8" standalone="yes"?>
<Relationships xmlns="http://schemas.openxmlformats.org/package/2006/relationships"/>

</file>

<file path=ppt/slides/_rels/slide592.xml.rels><?xml version="1.0" encoding="UTF-8" standalone="yes"?>
<Relationships xmlns="http://schemas.openxmlformats.org/package/2006/relationships"/>

</file>

<file path=ppt/slides/_rels/slide593.xml.rels><?xml version="1.0" encoding="UTF-8" standalone="yes"?>
<Relationships xmlns="http://schemas.openxmlformats.org/package/2006/relationships"/>

</file>

<file path=ppt/slides/_rels/slide594.xml.rels><?xml version="1.0" encoding="UTF-8" standalone="yes"?>
<Relationships xmlns="http://schemas.openxmlformats.org/package/2006/relationships"/>

</file>

<file path=ppt/slides/_rels/slide595.xml.rels><?xml version="1.0" encoding="UTF-8" standalone="yes"?>
<Relationships xmlns="http://schemas.openxmlformats.org/package/2006/relationships"/>

</file>

<file path=ppt/slides/_rels/slide596.xml.rels><?xml version="1.0" encoding="UTF-8" standalone="yes"?>
<Relationships xmlns="http://schemas.openxmlformats.org/package/2006/relationships"/>

</file>

<file path=ppt/slides/_rels/slide597.xml.rels><?xml version="1.0" encoding="UTF-8" standalone="yes"?>
<Relationships xmlns="http://schemas.openxmlformats.org/package/2006/relationships"/>

</file>

<file path=ppt/slides/_rels/slide598.xml.rels><?xml version="1.0" encoding="UTF-8" standalone="yes"?>
<Relationships xmlns="http://schemas.openxmlformats.org/package/2006/relationships"/>

</file>

<file path=ppt/slides/_rels/slide599.xml.rels><?xml version="1.0" encoding="UTF-8" standalone="yes"?>
<Relationships xmlns="http://schemas.openxmlformats.org/package/2006/relationships"/>

</file>

<file path=ppt/slides/_rels/slide6.xml.rels><?xml version="1.0" encoding="UTF-8" standalone="yes"?>
<Relationships xmlns="http://schemas.openxmlformats.org/package/2006/relationships"/>

</file>

<file path=ppt/slides/_rels/slide60.xml.rels><?xml version="1.0" encoding="UTF-8" standalone="yes"?>
<Relationships xmlns="http://schemas.openxmlformats.org/package/2006/relationships"/>

</file>

<file path=ppt/slides/_rels/slide600.xml.rels><?xml version="1.0" encoding="UTF-8" standalone="yes"?>
<Relationships xmlns="http://schemas.openxmlformats.org/package/2006/relationships"/>

</file>

<file path=ppt/slides/_rels/slide601.xml.rels><?xml version="1.0" encoding="UTF-8" standalone="yes"?>
<Relationships xmlns="http://schemas.openxmlformats.org/package/2006/relationships"/>

</file>

<file path=ppt/slides/_rels/slide602.xml.rels><?xml version="1.0" encoding="UTF-8" standalone="yes"?>
<Relationships xmlns="http://schemas.openxmlformats.org/package/2006/relationships"/>

</file>

<file path=ppt/slides/_rels/slide603.xml.rels><?xml version="1.0" encoding="UTF-8" standalone="yes"?>
<Relationships xmlns="http://schemas.openxmlformats.org/package/2006/relationships"/>

</file>

<file path=ppt/slides/_rels/slide604.xml.rels><?xml version="1.0" encoding="UTF-8" standalone="yes"?>
<Relationships xmlns="http://schemas.openxmlformats.org/package/2006/relationships"/>

</file>

<file path=ppt/slides/_rels/slide605.xml.rels><?xml version="1.0" encoding="UTF-8" standalone="yes"?>
<Relationships xmlns="http://schemas.openxmlformats.org/package/2006/relationships"/>

</file>

<file path=ppt/slides/_rels/slide606.xml.rels><?xml version="1.0" encoding="UTF-8" standalone="yes"?>
<Relationships xmlns="http://schemas.openxmlformats.org/package/2006/relationships"/>

</file>

<file path=ppt/slides/_rels/slide607.xml.rels><?xml version="1.0" encoding="UTF-8" standalone="yes"?>
<Relationships xmlns="http://schemas.openxmlformats.org/package/2006/relationships"/>

</file>

<file path=ppt/slides/_rels/slide608.xml.rels><?xml version="1.0" encoding="UTF-8" standalone="yes"?>
<Relationships xmlns="http://schemas.openxmlformats.org/package/2006/relationships"/>

</file>

<file path=ppt/slides/_rels/slide609.xml.rels><?xml version="1.0" encoding="UTF-8" standalone="yes"?>
<Relationships xmlns="http://schemas.openxmlformats.org/package/2006/relationships"/>

</file>

<file path=ppt/slides/_rels/slide61.xml.rels><?xml version="1.0" encoding="UTF-8" standalone="yes"?>
<Relationships xmlns="http://schemas.openxmlformats.org/package/2006/relationships"/>

</file>

<file path=ppt/slides/_rels/slide610.xml.rels><?xml version="1.0" encoding="UTF-8" standalone="yes"?>
<Relationships xmlns="http://schemas.openxmlformats.org/package/2006/relationships"/>

</file>

<file path=ppt/slides/_rels/slide611.xml.rels><?xml version="1.0" encoding="UTF-8" standalone="yes"?>
<Relationships xmlns="http://schemas.openxmlformats.org/package/2006/relationships"/>

</file>

<file path=ppt/slides/_rels/slide612.xml.rels><?xml version="1.0" encoding="UTF-8" standalone="yes"?>
<Relationships xmlns="http://schemas.openxmlformats.org/package/2006/relationships"/>

</file>

<file path=ppt/slides/_rels/slide613.xml.rels><?xml version="1.0" encoding="UTF-8" standalone="yes"?>
<Relationships xmlns="http://schemas.openxmlformats.org/package/2006/relationships"/>

</file>

<file path=ppt/slides/_rels/slide614.xml.rels><?xml version="1.0" encoding="UTF-8" standalone="yes"?>
<Relationships xmlns="http://schemas.openxmlformats.org/package/2006/relationships"/>

</file>

<file path=ppt/slides/_rels/slide615.xml.rels><?xml version="1.0" encoding="UTF-8" standalone="yes"?>
<Relationships xmlns="http://schemas.openxmlformats.org/package/2006/relationships"/>

</file>

<file path=ppt/slides/_rels/slide616.xml.rels><?xml version="1.0" encoding="UTF-8" standalone="yes"?>
<Relationships xmlns="http://schemas.openxmlformats.org/package/2006/relationships"/>

</file>

<file path=ppt/slides/_rels/slide617.xml.rels><?xml version="1.0" encoding="UTF-8" standalone="yes"?>
<Relationships xmlns="http://schemas.openxmlformats.org/package/2006/relationships"/>

</file>

<file path=ppt/slides/_rels/slide618.xml.rels><?xml version="1.0" encoding="UTF-8" standalone="yes"?>
<Relationships xmlns="http://schemas.openxmlformats.org/package/2006/relationships"/>

</file>

<file path=ppt/slides/_rels/slide619.xml.rels><?xml version="1.0" encoding="UTF-8" standalone="yes"?>
<Relationships xmlns="http://schemas.openxmlformats.org/package/2006/relationships"/>

</file>

<file path=ppt/slides/_rels/slide62.xml.rels><?xml version="1.0" encoding="UTF-8" standalone="yes"?>
<Relationships xmlns="http://schemas.openxmlformats.org/package/2006/relationships"/>

</file>

<file path=ppt/slides/_rels/slide620.xml.rels><?xml version="1.0" encoding="UTF-8" standalone="yes"?>
<Relationships xmlns="http://schemas.openxmlformats.org/package/2006/relationships"/>

</file>

<file path=ppt/slides/_rels/slide621.xml.rels><?xml version="1.0" encoding="UTF-8" standalone="yes"?>
<Relationships xmlns="http://schemas.openxmlformats.org/package/2006/relationships"/>

</file>

<file path=ppt/slides/_rels/slide622.xml.rels><?xml version="1.0" encoding="UTF-8" standalone="yes"?>
<Relationships xmlns="http://schemas.openxmlformats.org/package/2006/relationships"/>

</file>

<file path=ppt/slides/_rels/slide623.xml.rels><?xml version="1.0" encoding="UTF-8" standalone="yes"?>
<Relationships xmlns="http://schemas.openxmlformats.org/package/2006/relationships"/>

</file>

<file path=ppt/slides/_rels/slide624.xml.rels><?xml version="1.0" encoding="UTF-8" standalone="yes"?>
<Relationships xmlns="http://schemas.openxmlformats.org/package/2006/relationships"/>

</file>

<file path=ppt/slides/_rels/slide625.xml.rels><?xml version="1.0" encoding="UTF-8" standalone="yes"?>
<Relationships xmlns="http://schemas.openxmlformats.org/package/2006/relationships"/>

</file>

<file path=ppt/slides/_rels/slide626.xml.rels><?xml version="1.0" encoding="UTF-8" standalone="yes"?>
<Relationships xmlns="http://schemas.openxmlformats.org/package/2006/relationships"/>

</file>

<file path=ppt/slides/_rels/slide627.xml.rels><?xml version="1.0" encoding="UTF-8" standalone="yes"?>
<Relationships xmlns="http://schemas.openxmlformats.org/package/2006/relationships"/>

</file>

<file path=ppt/slides/_rels/slide628.xml.rels><?xml version="1.0" encoding="UTF-8" standalone="yes"?>
<Relationships xmlns="http://schemas.openxmlformats.org/package/2006/relationships"/>

</file>

<file path=ppt/slides/_rels/slide629.xml.rels><?xml version="1.0" encoding="UTF-8" standalone="yes"?>
<Relationships xmlns="http://schemas.openxmlformats.org/package/2006/relationships"/>

</file>

<file path=ppt/slides/_rels/slide63.xml.rels><?xml version="1.0" encoding="UTF-8" standalone="yes"?>
<Relationships xmlns="http://schemas.openxmlformats.org/package/2006/relationships"/>

</file>

<file path=ppt/slides/_rels/slide630.xml.rels><?xml version="1.0" encoding="UTF-8" standalone="yes"?>
<Relationships xmlns="http://schemas.openxmlformats.org/package/2006/relationships"/>

</file>

<file path=ppt/slides/_rels/slide631.xml.rels><?xml version="1.0" encoding="UTF-8" standalone="yes"?>
<Relationships xmlns="http://schemas.openxmlformats.org/package/2006/relationships"/>

</file>

<file path=ppt/slides/_rels/slide632.xml.rels><?xml version="1.0" encoding="UTF-8" standalone="yes"?>
<Relationships xmlns="http://schemas.openxmlformats.org/package/2006/relationships"/>

</file>

<file path=ppt/slides/_rels/slide633.xml.rels><?xml version="1.0" encoding="UTF-8" standalone="yes"?>
<Relationships xmlns="http://schemas.openxmlformats.org/package/2006/relationships"/>

</file>

<file path=ppt/slides/_rels/slide634.xml.rels><?xml version="1.0" encoding="UTF-8" standalone="yes"?>
<Relationships xmlns="http://schemas.openxmlformats.org/package/2006/relationships"/>

</file>

<file path=ppt/slides/_rels/slide635.xml.rels><?xml version="1.0" encoding="UTF-8" standalone="yes"?>
<Relationships xmlns="http://schemas.openxmlformats.org/package/2006/relationships"/>

</file>

<file path=ppt/slides/_rels/slide636.xml.rels><?xml version="1.0" encoding="UTF-8" standalone="yes"?>
<Relationships xmlns="http://schemas.openxmlformats.org/package/2006/relationships"/>

</file>

<file path=ppt/slides/_rels/slide637.xml.rels><?xml version="1.0" encoding="UTF-8" standalone="yes"?>
<Relationships xmlns="http://schemas.openxmlformats.org/package/2006/relationships"/>

</file>

<file path=ppt/slides/_rels/slide638.xml.rels><?xml version="1.0" encoding="UTF-8" standalone="yes"?>
<Relationships xmlns="http://schemas.openxmlformats.org/package/2006/relationships"/>

</file>

<file path=ppt/slides/_rels/slide639.xml.rels><?xml version="1.0" encoding="UTF-8" standalone="yes"?>
<Relationships xmlns="http://schemas.openxmlformats.org/package/2006/relationships"/>

</file>

<file path=ppt/slides/_rels/slide64.xml.rels><?xml version="1.0" encoding="UTF-8" standalone="yes"?>
<Relationships xmlns="http://schemas.openxmlformats.org/package/2006/relationships"/>

</file>

<file path=ppt/slides/_rels/slide640.xml.rels><?xml version="1.0" encoding="UTF-8" standalone="yes"?>
<Relationships xmlns="http://schemas.openxmlformats.org/package/2006/relationships"/>

</file>

<file path=ppt/slides/_rels/slide641.xml.rels><?xml version="1.0" encoding="UTF-8" standalone="yes"?>
<Relationships xmlns="http://schemas.openxmlformats.org/package/2006/relationships"/>

</file>

<file path=ppt/slides/_rels/slide642.xml.rels><?xml version="1.0" encoding="UTF-8" standalone="yes"?>
<Relationships xmlns="http://schemas.openxmlformats.org/package/2006/relationships"/>

</file>

<file path=ppt/slides/_rels/slide643.xml.rels><?xml version="1.0" encoding="UTF-8" standalone="yes"?>
<Relationships xmlns="http://schemas.openxmlformats.org/package/2006/relationships"/>

</file>

<file path=ppt/slides/_rels/slide644.xml.rels><?xml version="1.0" encoding="UTF-8" standalone="yes"?>
<Relationships xmlns="http://schemas.openxmlformats.org/package/2006/relationships"/>

</file>

<file path=ppt/slides/_rels/slide645.xml.rels><?xml version="1.0" encoding="UTF-8" standalone="yes"?>
<Relationships xmlns="http://schemas.openxmlformats.org/package/2006/relationships"/>

</file>

<file path=ppt/slides/_rels/slide646.xml.rels><?xml version="1.0" encoding="UTF-8" standalone="yes"?>
<Relationships xmlns="http://schemas.openxmlformats.org/package/2006/relationships"/>

</file>

<file path=ppt/slides/_rels/slide647.xml.rels><?xml version="1.0" encoding="UTF-8" standalone="yes"?>
<Relationships xmlns="http://schemas.openxmlformats.org/package/2006/relationships"/>

</file>

<file path=ppt/slides/_rels/slide648.xml.rels><?xml version="1.0" encoding="UTF-8" standalone="yes"?>
<Relationships xmlns="http://schemas.openxmlformats.org/package/2006/relationships"/>

</file>

<file path=ppt/slides/_rels/slide649.xml.rels><?xml version="1.0" encoding="UTF-8" standalone="yes"?>
<Relationships xmlns="http://schemas.openxmlformats.org/package/2006/relationships"/>

</file>

<file path=ppt/slides/_rels/slide65.xml.rels><?xml version="1.0" encoding="UTF-8" standalone="yes"?>
<Relationships xmlns="http://schemas.openxmlformats.org/package/2006/relationships"/>

</file>

<file path=ppt/slides/_rels/slide650.xml.rels><?xml version="1.0" encoding="UTF-8" standalone="yes"?>
<Relationships xmlns="http://schemas.openxmlformats.org/package/2006/relationships"/>

</file>

<file path=ppt/slides/_rels/slide651.xml.rels><?xml version="1.0" encoding="UTF-8" standalone="yes"?>
<Relationships xmlns="http://schemas.openxmlformats.org/package/2006/relationships"/>

</file>

<file path=ppt/slides/_rels/slide652.xml.rels><?xml version="1.0" encoding="UTF-8" standalone="yes"?>
<Relationships xmlns="http://schemas.openxmlformats.org/package/2006/relationships"/>

</file>

<file path=ppt/slides/_rels/slide653.xml.rels><?xml version="1.0" encoding="UTF-8" standalone="yes"?>
<Relationships xmlns="http://schemas.openxmlformats.org/package/2006/relationships"/>

</file>

<file path=ppt/slides/_rels/slide654.xml.rels><?xml version="1.0" encoding="UTF-8" standalone="yes"?>
<Relationships xmlns="http://schemas.openxmlformats.org/package/2006/relationships"/>

</file>

<file path=ppt/slides/_rels/slide655.xml.rels><?xml version="1.0" encoding="UTF-8" standalone="yes"?>
<Relationships xmlns="http://schemas.openxmlformats.org/package/2006/relationships"/>

</file>

<file path=ppt/slides/_rels/slide656.xml.rels><?xml version="1.0" encoding="UTF-8" standalone="yes"?>
<Relationships xmlns="http://schemas.openxmlformats.org/package/2006/relationships"/>

</file>

<file path=ppt/slides/_rels/slide657.xml.rels><?xml version="1.0" encoding="UTF-8" standalone="yes"?>
<Relationships xmlns="http://schemas.openxmlformats.org/package/2006/relationships"/>

</file>

<file path=ppt/slides/_rels/slide658.xml.rels><?xml version="1.0" encoding="UTF-8" standalone="yes"?>
<Relationships xmlns="http://schemas.openxmlformats.org/package/2006/relationships"/>

</file>

<file path=ppt/slides/_rels/slide659.xml.rels><?xml version="1.0" encoding="UTF-8" standalone="yes"?>
<Relationships xmlns="http://schemas.openxmlformats.org/package/2006/relationships"/>

</file>

<file path=ppt/slides/_rels/slide66.xml.rels><?xml version="1.0" encoding="UTF-8" standalone="yes"?>
<Relationships xmlns="http://schemas.openxmlformats.org/package/2006/relationships"/>

</file>

<file path=ppt/slides/_rels/slide660.xml.rels><?xml version="1.0" encoding="UTF-8" standalone="yes"?>
<Relationships xmlns="http://schemas.openxmlformats.org/package/2006/relationships"/>

</file>

<file path=ppt/slides/_rels/slide661.xml.rels><?xml version="1.0" encoding="UTF-8" standalone="yes"?>
<Relationships xmlns="http://schemas.openxmlformats.org/package/2006/relationships"/>

</file>

<file path=ppt/slides/_rels/slide662.xml.rels><?xml version="1.0" encoding="UTF-8" standalone="yes"?>
<Relationships xmlns="http://schemas.openxmlformats.org/package/2006/relationships"/>

</file>

<file path=ppt/slides/_rels/slide663.xml.rels><?xml version="1.0" encoding="UTF-8" standalone="yes"?>
<Relationships xmlns="http://schemas.openxmlformats.org/package/2006/relationships"/>

</file>

<file path=ppt/slides/_rels/slide664.xml.rels><?xml version="1.0" encoding="UTF-8" standalone="yes"?>
<Relationships xmlns="http://schemas.openxmlformats.org/package/2006/relationships"/>

</file>

<file path=ppt/slides/_rels/slide665.xml.rels><?xml version="1.0" encoding="UTF-8" standalone="yes"?>
<Relationships xmlns="http://schemas.openxmlformats.org/package/2006/relationships"/>

</file>

<file path=ppt/slides/_rels/slide666.xml.rels><?xml version="1.0" encoding="UTF-8" standalone="yes"?>
<Relationships xmlns="http://schemas.openxmlformats.org/package/2006/relationships"/>

</file>

<file path=ppt/slides/_rels/slide667.xml.rels><?xml version="1.0" encoding="UTF-8" standalone="yes"?>
<Relationships xmlns="http://schemas.openxmlformats.org/package/2006/relationships"/>

</file>

<file path=ppt/slides/_rels/slide668.xml.rels><?xml version="1.0" encoding="UTF-8" standalone="yes"?>
<Relationships xmlns="http://schemas.openxmlformats.org/package/2006/relationships"/>

</file>

<file path=ppt/slides/_rels/slide669.xml.rels><?xml version="1.0" encoding="UTF-8" standalone="yes"?>
<Relationships xmlns="http://schemas.openxmlformats.org/package/2006/relationships"/>

</file>

<file path=ppt/slides/_rels/slide67.xml.rels><?xml version="1.0" encoding="UTF-8" standalone="yes"?>
<Relationships xmlns="http://schemas.openxmlformats.org/package/2006/relationships"/>

</file>

<file path=ppt/slides/_rels/slide670.xml.rels><?xml version="1.0" encoding="UTF-8" standalone="yes"?>
<Relationships xmlns="http://schemas.openxmlformats.org/package/2006/relationships"/>

</file>

<file path=ppt/slides/_rels/slide671.xml.rels><?xml version="1.0" encoding="UTF-8" standalone="yes"?>
<Relationships xmlns="http://schemas.openxmlformats.org/package/2006/relationships"/>

</file>

<file path=ppt/slides/_rels/slide672.xml.rels><?xml version="1.0" encoding="UTF-8" standalone="yes"?>
<Relationships xmlns="http://schemas.openxmlformats.org/package/2006/relationships"/>

</file>

<file path=ppt/slides/_rels/slide673.xml.rels><?xml version="1.0" encoding="UTF-8" standalone="yes"?>
<Relationships xmlns="http://schemas.openxmlformats.org/package/2006/relationships"/>

</file>

<file path=ppt/slides/_rels/slide674.xml.rels><?xml version="1.0" encoding="UTF-8" standalone="yes"?>
<Relationships xmlns="http://schemas.openxmlformats.org/package/2006/relationships"/>

</file>

<file path=ppt/slides/_rels/slide675.xml.rels><?xml version="1.0" encoding="UTF-8" standalone="yes"?>
<Relationships xmlns="http://schemas.openxmlformats.org/package/2006/relationships"/>

</file>

<file path=ppt/slides/_rels/slide676.xml.rels><?xml version="1.0" encoding="UTF-8" standalone="yes"?>
<Relationships xmlns="http://schemas.openxmlformats.org/package/2006/relationships"/>

</file>

<file path=ppt/slides/_rels/slide677.xml.rels><?xml version="1.0" encoding="UTF-8" standalone="yes"?>
<Relationships xmlns="http://schemas.openxmlformats.org/package/2006/relationships"/>

</file>

<file path=ppt/slides/_rels/slide678.xml.rels><?xml version="1.0" encoding="UTF-8" standalone="yes"?>
<Relationships xmlns="http://schemas.openxmlformats.org/package/2006/relationships"/>

</file>

<file path=ppt/slides/_rels/slide679.xml.rels><?xml version="1.0" encoding="UTF-8" standalone="yes"?>
<Relationships xmlns="http://schemas.openxmlformats.org/package/2006/relationships"/>

</file>

<file path=ppt/slides/_rels/slide68.xml.rels><?xml version="1.0" encoding="UTF-8" standalone="yes"?>
<Relationships xmlns="http://schemas.openxmlformats.org/package/2006/relationships"/>

</file>

<file path=ppt/slides/_rels/slide680.xml.rels><?xml version="1.0" encoding="UTF-8" standalone="yes"?>
<Relationships xmlns="http://schemas.openxmlformats.org/package/2006/relationships"/>

</file>

<file path=ppt/slides/_rels/slide681.xml.rels><?xml version="1.0" encoding="UTF-8" standalone="yes"?>
<Relationships xmlns="http://schemas.openxmlformats.org/package/2006/relationships"/>

</file>

<file path=ppt/slides/_rels/slide682.xml.rels><?xml version="1.0" encoding="UTF-8" standalone="yes"?>
<Relationships xmlns="http://schemas.openxmlformats.org/package/2006/relationships"/>

</file>

<file path=ppt/slides/_rels/slide683.xml.rels><?xml version="1.0" encoding="UTF-8" standalone="yes"?>
<Relationships xmlns="http://schemas.openxmlformats.org/package/2006/relationships"/>

</file>

<file path=ppt/slides/_rels/slide684.xml.rels><?xml version="1.0" encoding="UTF-8" standalone="yes"?>
<Relationships xmlns="http://schemas.openxmlformats.org/package/2006/relationships"/>

</file>

<file path=ppt/slides/_rels/slide685.xml.rels><?xml version="1.0" encoding="UTF-8" standalone="yes"?>
<Relationships xmlns="http://schemas.openxmlformats.org/package/2006/relationships"/>

</file>

<file path=ppt/slides/_rels/slide686.xml.rels><?xml version="1.0" encoding="UTF-8" standalone="yes"?>
<Relationships xmlns="http://schemas.openxmlformats.org/package/2006/relationships"/>

</file>

<file path=ppt/slides/_rels/slide687.xml.rels><?xml version="1.0" encoding="UTF-8" standalone="yes"?>
<Relationships xmlns="http://schemas.openxmlformats.org/package/2006/relationships"/>

</file>

<file path=ppt/slides/_rels/slide688.xml.rels><?xml version="1.0" encoding="UTF-8" standalone="yes"?>
<Relationships xmlns="http://schemas.openxmlformats.org/package/2006/relationships"/>

</file>

<file path=ppt/slides/_rels/slide689.xml.rels><?xml version="1.0" encoding="UTF-8" standalone="yes"?>
<Relationships xmlns="http://schemas.openxmlformats.org/package/2006/relationships"/>

</file>

<file path=ppt/slides/_rels/slide69.xml.rels><?xml version="1.0" encoding="UTF-8" standalone="yes"?>
<Relationships xmlns="http://schemas.openxmlformats.org/package/2006/relationships"/>

</file>

<file path=ppt/slides/_rels/slide690.xml.rels><?xml version="1.0" encoding="UTF-8" standalone="yes"?>
<Relationships xmlns="http://schemas.openxmlformats.org/package/2006/relationships"/>

</file>

<file path=ppt/slides/_rels/slide691.xml.rels><?xml version="1.0" encoding="UTF-8" standalone="yes"?>
<Relationships xmlns="http://schemas.openxmlformats.org/package/2006/relationships"/>

</file>

<file path=ppt/slides/_rels/slide692.xml.rels><?xml version="1.0" encoding="UTF-8" standalone="yes"?>
<Relationships xmlns="http://schemas.openxmlformats.org/package/2006/relationships"/>

</file>

<file path=ppt/slides/_rels/slide693.xml.rels><?xml version="1.0" encoding="UTF-8" standalone="yes"?>
<Relationships xmlns="http://schemas.openxmlformats.org/package/2006/relationships"/>

</file>

<file path=ppt/slides/_rels/slide694.xml.rels><?xml version="1.0" encoding="UTF-8" standalone="yes"?>
<Relationships xmlns="http://schemas.openxmlformats.org/package/2006/relationships"/>

</file>

<file path=ppt/slides/_rels/slide695.xml.rels><?xml version="1.0" encoding="UTF-8" standalone="yes"?>
<Relationships xmlns="http://schemas.openxmlformats.org/package/2006/relationships"/>

</file>

<file path=ppt/slides/_rels/slide696.xml.rels><?xml version="1.0" encoding="UTF-8" standalone="yes"?>
<Relationships xmlns="http://schemas.openxmlformats.org/package/2006/relationships"/>

</file>

<file path=ppt/slides/_rels/slide697.xml.rels><?xml version="1.0" encoding="UTF-8" standalone="yes"?>
<Relationships xmlns="http://schemas.openxmlformats.org/package/2006/relationships"/>

</file>

<file path=ppt/slides/_rels/slide698.xml.rels><?xml version="1.0" encoding="UTF-8" standalone="yes"?>
<Relationships xmlns="http://schemas.openxmlformats.org/package/2006/relationships"/>

</file>

<file path=ppt/slides/_rels/slide699.xml.rels><?xml version="1.0" encoding="UTF-8" standalone="yes"?>
<Relationships xmlns="http://schemas.openxmlformats.org/package/2006/relationships"/>

</file>

<file path=ppt/slides/_rels/slide7.xml.rels><?xml version="1.0" encoding="UTF-8" standalone="yes"?>
<Relationships xmlns="http://schemas.openxmlformats.org/package/2006/relationships"/>

</file>

<file path=ppt/slides/_rels/slide70.xml.rels><?xml version="1.0" encoding="UTF-8" standalone="yes"?>
<Relationships xmlns="http://schemas.openxmlformats.org/package/2006/relationships"/>

</file>

<file path=ppt/slides/_rels/slide700.xml.rels><?xml version="1.0" encoding="UTF-8" standalone="yes"?>
<Relationships xmlns="http://schemas.openxmlformats.org/package/2006/relationships"/>

</file>

<file path=ppt/slides/_rels/slide701.xml.rels><?xml version="1.0" encoding="UTF-8" standalone="yes"?>
<Relationships xmlns="http://schemas.openxmlformats.org/package/2006/relationships"/>

</file>

<file path=ppt/slides/_rels/slide702.xml.rels><?xml version="1.0" encoding="UTF-8" standalone="yes"?>
<Relationships xmlns="http://schemas.openxmlformats.org/package/2006/relationships"/>

</file>

<file path=ppt/slides/_rels/slide703.xml.rels><?xml version="1.0" encoding="UTF-8" standalone="yes"?>
<Relationships xmlns="http://schemas.openxmlformats.org/package/2006/relationships"/>

</file>

<file path=ppt/slides/_rels/slide704.xml.rels><?xml version="1.0" encoding="UTF-8" standalone="yes"?>
<Relationships xmlns="http://schemas.openxmlformats.org/package/2006/relationships"/>

</file>

<file path=ppt/slides/_rels/slide705.xml.rels><?xml version="1.0" encoding="UTF-8" standalone="yes"?>
<Relationships xmlns="http://schemas.openxmlformats.org/package/2006/relationships"/>

</file>

<file path=ppt/slides/_rels/slide706.xml.rels><?xml version="1.0" encoding="UTF-8" standalone="yes"?>
<Relationships xmlns="http://schemas.openxmlformats.org/package/2006/relationships"/>

</file>

<file path=ppt/slides/_rels/slide707.xml.rels><?xml version="1.0" encoding="UTF-8" standalone="yes"?>
<Relationships xmlns="http://schemas.openxmlformats.org/package/2006/relationships"/>

</file>

<file path=ppt/slides/_rels/slide708.xml.rels><?xml version="1.0" encoding="UTF-8" standalone="yes"?>
<Relationships xmlns="http://schemas.openxmlformats.org/package/2006/relationships"/>

</file>

<file path=ppt/slides/_rels/slide709.xml.rels><?xml version="1.0" encoding="UTF-8" standalone="yes"?>
<Relationships xmlns="http://schemas.openxmlformats.org/package/2006/relationships"/>

</file>

<file path=ppt/slides/_rels/slide71.xml.rels><?xml version="1.0" encoding="UTF-8" standalone="yes"?>
<Relationships xmlns="http://schemas.openxmlformats.org/package/2006/relationships"/>

</file>

<file path=ppt/slides/_rels/slide710.xml.rels><?xml version="1.0" encoding="UTF-8" standalone="yes"?>
<Relationships xmlns="http://schemas.openxmlformats.org/package/2006/relationships"/>

</file>

<file path=ppt/slides/_rels/slide711.xml.rels><?xml version="1.0" encoding="UTF-8" standalone="yes"?>
<Relationships xmlns="http://schemas.openxmlformats.org/package/2006/relationships"/>

</file>

<file path=ppt/slides/_rels/slide712.xml.rels><?xml version="1.0" encoding="UTF-8" standalone="yes"?>
<Relationships xmlns="http://schemas.openxmlformats.org/package/2006/relationships"/>

</file>

<file path=ppt/slides/_rels/slide713.xml.rels><?xml version="1.0" encoding="UTF-8" standalone="yes"?>
<Relationships xmlns="http://schemas.openxmlformats.org/package/2006/relationships"/>

</file>

<file path=ppt/slides/_rels/slide714.xml.rels><?xml version="1.0" encoding="UTF-8" standalone="yes"?>
<Relationships xmlns="http://schemas.openxmlformats.org/package/2006/relationships"/>

</file>

<file path=ppt/slides/_rels/slide715.xml.rels><?xml version="1.0" encoding="UTF-8" standalone="yes"?>
<Relationships xmlns="http://schemas.openxmlformats.org/package/2006/relationships"/>

</file>

<file path=ppt/slides/_rels/slide716.xml.rels><?xml version="1.0" encoding="UTF-8" standalone="yes"?>
<Relationships xmlns="http://schemas.openxmlformats.org/package/2006/relationships"/>

</file>

<file path=ppt/slides/_rels/slide717.xml.rels><?xml version="1.0" encoding="UTF-8" standalone="yes"?>
<Relationships xmlns="http://schemas.openxmlformats.org/package/2006/relationships"/>

</file>

<file path=ppt/slides/_rels/slide718.xml.rels><?xml version="1.0" encoding="UTF-8" standalone="yes"?>
<Relationships xmlns="http://schemas.openxmlformats.org/package/2006/relationships"/>

</file>

<file path=ppt/slides/_rels/slide719.xml.rels><?xml version="1.0" encoding="UTF-8" standalone="yes"?>
<Relationships xmlns="http://schemas.openxmlformats.org/package/2006/relationships"/>

</file>

<file path=ppt/slides/_rels/slide72.xml.rels><?xml version="1.0" encoding="UTF-8" standalone="yes"?>
<Relationships xmlns="http://schemas.openxmlformats.org/package/2006/relationships"/>

</file>

<file path=ppt/slides/_rels/slide720.xml.rels><?xml version="1.0" encoding="UTF-8" standalone="yes"?>
<Relationships xmlns="http://schemas.openxmlformats.org/package/2006/relationships"/>

</file>

<file path=ppt/slides/_rels/slide721.xml.rels><?xml version="1.0" encoding="UTF-8" standalone="yes"?>
<Relationships xmlns="http://schemas.openxmlformats.org/package/2006/relationships"/>

</file>

<file path=ppt/slides/_rels/slide722.xml.rels><?xml version="1.0" encoding="UTF-8" standalone="yes"?>
<Relationships xmlns="http://schemas.openxmlformats.org/package/2006/relationships"/>

</file>

<file path=ppt/slides/_rels/slide723.xml.rels><?xml version="1.0" encoding="UTF-8" standalone="yes"?>
<Relationships xmlns="http://schemas.openxmlformats.org/package/2006/relationships"/>

</file>

<file path=ppt/slides/_rels/slide724.xml.rels><?xml version="1.0" encoding="UTF-8" standalone="yes"?>
<Relationships xmlns="http://schemas.openxmlformats.org/package/2006/relationships"/>

</file>

<file path=ppt/slides/_rels/slide725.xml.rels><?xml version="1.0" encoding="UTF-8" standalone="yes"?>
<Relationships xmlns="http://schemas.openxmlformats.org/package/2006/relationships"/>

</file>

<file path=ppt/slides/_rels/slide726.xml.rels><?xml version="1.0" encoding="UTF-8" standalone="yes"?>
<Relationships xmlns="http://schemas.openxmlformats.org/package/2006/relationships"/>

</file>

<file path=ppt/slides/_rels/slide727.xml.rels><?xml version="1.0" encoding="UTF-8" standalone="yes"?>
<Relationships xmlns="http://schemas.openxmlformats.org/package/2006/relationships"/>

</file>

<file path=ppt/slides/_rels/slide728.xml.rels><?xml version="1.0" encoding="UTF-8" standalone="yes"?>
<Relationships xmlns="http://schemas.openxmlformats.org/package/2006/relationships"/>

</file>

<file path=ppt/slides/_rels/slide729.xml.rels><?xml version="1.0" encoding="UTF-8" standalone="yes"?>
<Relationships xmlns="http://schemas.openxmlformats.org/package/2006/relationships"/>

</file>

<file path=ppt/slides/_rels/slide73.xml.rels><?xml version="1.0" encoding="UTF-8" standalone="yes"?>
<Relationships xmlns="http://schemas.openxmlformats.org/package/2006/relationships"/>

</file>

<file path=ppt/slides/_rels/slide730.xml.rels><?xml version="1.0" encoding="UTF-8" standalone="yes"?>
<Relationships xmlns="http://schemas.openxmlformats.org/package/2006/relationships"/>

</file>

<file path=ppt/slides/_rels/slide731.xml.rels><?xml version="1.0" encoding="UTF-8" standalone="yes"?>
<Relationships xmlns="http://schemas.openxmlformats.org/package/2006/relationships"/>

</file>

<file path=ppt/slides/_rels/slide732.xml.rels><?xml version="1.0" encoding="UTF-8" standalone="yes"?>
<Relationships xmlns="http://schemas.openxmlformats.org/package/2006/relationships"/>

</file>

<file path=ppt/slides/_rels/slide733.xml.rels><?xml version="1.0" encoding="UTF-8" standalone="yes"?>
<Relationships xmlns="http://schemas.openxmlformats.org/package/2006/relationships"/>

</file>

<file path=ppt/slides/_rels/slide734.xml.rels><?xml version="1.0" encoding="UTF-8" standalone="yes"?>
<Relationships xmlns="http://schemas.openxmlformats.org/package/2006/relationships"/>

</file>

<file path=ppt/slides/_rels/slide735.xml.rels><?xml version="1.0" encoding="UTF-8" standalone="yes"?>
<Relationships xmlns="http://schemas.openxmlformats.org/package/2006/relationships"/>

</file>

<file path=ppt/slides/_rels/slide736.xml.rels><?xml version="1.0" encoding="UTF-8" standalone="yes"?>
<Relationships xmlns="http://schemas.openxmlformats.org/package/2006/relationships"/>

</file>

<file path=ppt/slides/_rels/slide737.xml.rels><?xml version="1.0" encoding="UTF-8" standalone="yes"?>
<Relationships xmlns="http://schemas.openxmlformats.org/package/2006/relationships"/>

</file>

<file path=ppt/slides/_rels/slide738.xml.rels><?xml version="1.0" encoding="UTF-8" standalone="yes"?>
<Relationships xmlns="http://schemas.openxmlformats.org/package/2006/relationships"/>

</file>

<file path=ppt/slides/_rels/slide739.xml.rels><?xml version="1.0" encoding="UTF-8" standalone="yes"?>
<Relationships xmlns="http://schemas.openxmlformats.org/package/2006/relationships"/>

</file>

<file path=ppt/slides/_rels/slide74.xml.rels><?xml version="1.0" encoding="UTF-8" standalone="yes"?>
<Relationships xmlns="http://schemas.openxmlformats.org/package/2006/relationships"/>

</file>

<file path=ppt/slides/_rels/slide740.xml.rels><?xml version="1.0" encoding="UTF-8" standalone="yes"?>
<Relationships xmlns="http://schemas.openxmlformats.org/package/2006/relationships"/>

</file>

<file path=ppt/slides/_rels/slide741.xml.rels><?xml version="1.0" encoding="UTF-8" standalone="yes"?>
<Relationships xmlns="http://schemas.openxmlformats.org/package/2006/relationships"/>

</file>

<file path=ppt/slides/_rels/slide742.xml.rels><?xml version="1.0" encoding="UTF-8" standalone="yes"?>
<Relationships xmlns="http://schemas.openxmlformats.org/package/2006/relationships"/>

</file>

<file path=ppt/slides/_rels/slide743.xml.rels><?xml version="1.0" encoding="UTF-8" standalone="yes"?>
<Relationships xmlns="http://schemas.openxmlformats.org/package/2006/relationships"/>

</file>

<file path=ppt/slides/_rels/slide744.xml.rels><?xml version="1.0" encoding="UTF-8" standalone="yes"?>
<Relationships xmlns="http://schemas.openxmlformats.org/package/2006/relationships"/>

</file>

<file path=ppt/slides/_rels/slide745.xml.rels><?xml version="1.0" encoding="UTF-8" standalone="yes"?>
<Relationships xmlns="http://schemas.openxmlformats.org/package/2006/relationships"/>

</file>

<file path=ppt/slides/_rels/slide746.xml.rels><?xml version="1.0" encoding="UTF-8" standalone="yes"?>
<Relationships xmlns="http://schemas.openxmlformats.org/package/2006/relationships"/>

</file>

<file path=ppt/slides/_rels/slide747.xml.rels><?xml version="1.0" encoding="UTF-8" standalone="yes"?>
<Relationships xmlns="http://schemas.openxmlformats.org/package/2006/relationships"/>

</file>

<file path=ppt/slides/_rels/slide748.xml.rels><?xml version="1.0" encoding="UTF-8" standalone="yes"?>
<Relationships xmlns="http://schemas.openxmlformats.org/package/2006/relationships"/>

</file>

<file path=ppt/slides/_rels/slide749.xml.rels><?xml version="1.0" encoding="UTF-8" standalone="yes"?>
<Relationships xmlns="http://schemas.openxmlformats.org/package/2006/relationships"/>

</file>

<file path=ppt/slides/_rels/slide75.xml.rels><?xml version="1.0" encoding="UTF-8" standalone="yes"?>
<Relationships xmlns="http://schemas.openxmlformats.org/package/2006/relationships"/>

</file>

<file path=ppt/slides/_rels/slide750.xml.rels><?xml version="1.0" encoding="UTF-8" standalone="yes"?>
<Relationships xmlns="http://schemas.openxmlformats.org/package/2006/relationships"/>

</file>

<file path=ppt/slides/_rels/slide751.xml.rels><?xml version="1.0" encoding="UTF-8" standalone="yes"?>
<Relationships xmlns="http://schemas.openxmlformats.org/package/2006/relationships"/>

</file>

<file path=ppt/slides/_rels/slide752.xml.rels><?xml version="1.0" encoding="UTF-8" standalone="yes"?>
<Relationships xmlns="http://schemas.openxmlformats.org/package/2006/relationships"/>

</file>

<file path=ppt/slides/_rels/slide753.xml.rels><?xml version="1.0" encoding="UTF-8" standalone="yes"?>
<Relationships xmlns="http://schemas.openxmlformats.org/package/2006/relationships"/>

</file>

<file path=ppt/slides/_rels/slide754.xml.rels><?xml version="1.0" encoding="UTF-8" standalone="yes"?>
<Relationships xmlns="http://schemas.openxmlformats.org/package/2006/relationships"/>

</file>

<file path=ppt/slides/_rels/slide755.xml.rels><?xml version="1.0" encoding="UTF-8" standalone="yes"?>
<Relationships xmlns="http://schemas.openxmlformats.org/package/2006/relationships"/>

</file>

<file path=ppt/slides/_rels/slide756.xml.rels><?xml version="1.0" encoding="UTF-8" standalone="yes"?>
<Relationships xmlns="http://schemas.openxmlformats.org/package/2006/relationships"/>

</file>

<file path=ppt/slides/_rels/slide757.xml.rels><?xml version="1.0" encoding="UTF-8" standalone="yes"?>
<Relationships xmlns="http://schemas.openxmlformats.org/package/2006/relationships"/>

</file>

<file path=ppt/slides/_rels/slide758.xml.rels><?xml version="1.0" encoding="UTF-8" standalone="yes"?>
<Relationships xmlns="http://schemas.openxmlformats.org/package/2006/relationships"/>

</file>

<file path=ppt/slides/_rels/slide759.xml.rels><?xml version="1.0" encoding="UTF-8" standalone="yes"?>
<Relationships xmlns="http://schemas.openxmlformats.org/package/2006/relationships"/>

</file>

<file path=ppt/slides/_rels/slide76.xml.rels><?xml version="1.0" encoding="UTF-8" standalone="yes"?>
<Relationships xmlns="http://schemas.openxmlformats.org/package/2006/relationships"/>

</file>

<file path=ppt/slides/_rels/slide760.xml.rels><?xml version="1.0" encoding="UTF-8" standalone="yes"?>
<Relationships xmlns="http://schemas.openxmlformats.org/package/2006/relationships"/>

</file>

<file path=ppt/slides/_rels/slide761.xml.rels><?xml version="1.0" encoding="UTF-8" standalone="yes"?>
<Relationships xmlns="http://schemas.openxmlformats.org/package/2006/relationships"/>

</file>

<file path=ppt/slides/_rels/slide762.xml.rels><?xml version="1.0" encoding="UTF-8" standalone="yes"?>
<Relationships xmlns="http://schemas.openxmlformats.org/package/2006/relationships"/>

</file>

<file path=ppt/slides/_rels/slide763.xml.rels><?xml version="1.0" encoding="UTF-8" standalone="yes"?>
<Relationships xmlns="http://schemas.openxmlformats.org/package/2006/relationships"/>

</file>

<file path=ppt/slides/_rels/slide764.xml.rels><?xml version="1.0" encoding="UTF-8" standalone="yes"?>
<Relationships xmlns="http://schemas.openxmlformats.org/package/2006/relationships"/>

</file>

<file path=ppt/slides/_rels/slide765.xml.rels><?xml version="1.0" encoding="UTF-8" standalone="yes"?>
<Relationships xmlns="http://schemas.openxmlformats.org/package/2006/relationships"/>

</file>

<file path=ppt/slides/_rels/slide766.xml.rels><?xml version="1.0" encoding="UTF-8" standalone="yes"?>
<Relationships xmlns="http://schemas.openxmlformats.org/package/2006/relationships"/>

</file>

<file path=ppt/slides/_rels/slide767.xml.rels><?xml version="1.0" encoding="UTF-8" standalone="yes"?>
<Relationships xmlns="http://schemas.openxmlformats.org/package/2006/relationships"/>

</file>

<file path=ppt/slides/_rels/slide768.xml.rels><?xml version="1.0" encoding="UTF-8" standalone="yes"?>
<Relationships xmlns="http://schemas.openxmlformats.org/package/2006/relationships"/>

</file>

<file path=ppt/slides/_rels/slide769.xml.rels><?xml version="1.0" encoding="UTF-8" standalone="yes"?>
<Relationships xmlns="http://schemas.openxmlformats.org/package/2006/relationships"/>

</file>

<file path=ppt/slides/_rels/slide77.xml.rels><?xml version="1.0" encoding="UTF-8" standalone="yes"?>
<Relationships xmlns="http://schemas.openxmlformats.org/package/2006/relationships"/>

</file>

<file path=ppt/slides/_rels/slide770.xml.rels><?xml version="1.0" encoding="UTF-8" standalone="yes"?>
<Relationships xmlns="http://schemas.openxmlformats.org/package/2006/relationships"/>

</file>

<file path=ppt/slides/_rels/slide771.xml.rels><?xml version="1.0" encoding="UTF-8" standalone="yes"?>
<Relationships xmlns="http://schemas.openxmlformats.org/package/2006/relationships"/>

</file>

<file path=ppt/slides/_rels/slide772.xml.rels><?xml version="1.0" encoding="UTF-8" standalone="yes"?>
<Relationships xmlns="http://schemas.openxmlformats.org/package/2006/relationships"/>

</file>

<file path=ppt/slides/_rels/slide773.xml.rels><?xml version="1.0" encoding="UTF-8" standalone="yes"?>
<Relationships xmlns="http://schemas.openxmlformats.org/package/2006/relationships"/>

</file>

<file path=ppt/slides/_rels/slide774.xml.rels><?xml version="1.0" encoding="UTF-8" standalone="yes"?>
<Relationships xmlns="http://schemas.openxmlformats.org/package/2006/relationships"/>

</file>

<file path=ppt/slides/_rels/slide775.xml.rels><?xml version="1.0" encoding="UTF-8" standalone="yes"?>
<Relationships xmlns="http://schemas.openxmlformats.org/package/2006/relationships"/>

</file>

<file path=ppt/slides/_rels/slide776.xml.rels><?xml version="1.0" encoding="UTF-8" standalone="yes"?>
<Relationships xmlns="http://schemas.openxmlformats.org/package/2006/relationships"/>

</file>

<file path=ppt/slides/_rels/slide777.xml.rels><?xml version="1.0" encoding="UTF-8" standalone="yes"?>
<Relationships xmlns="http://schemas.openxmlformats.org/package/2006/relationships"/>

</file>

<file path=ppt/slides/_rels/slide778.xml.rels><?xml version="1.0" encoding="UTF-8" standalone="yes"?>
<Relationships xmlns="http://schemas.openxmlformats.org/package/2006/relationships"/>

</file>

<file path=ppt/slides/_rels/slide779.xml.rels><?xml version="1.0" encoding="UTF-8" standalone="yes"?>
<Relationships xmlns="http://schemas.openxmlformats.org/package/2006/relationships"/>

</file>

<file path=ppt/slides/_rels/slide78.xml.rels><?xml version="1.0" encoding="UTF-8" standalone="yes"?>
<Relationships xmlns="http://schemas.openxmlformats.org/package/2006/relationships"/>

</file>

<file path=ppt/slides/_rels/slide780.xml.rels><?xml version="1.0" encoding="UTF-8" standalone="yes"?>
<Relationships xmlns="http://schemas.openxmlformats.org/package/2006/relationships"/>

</file>

<file path=ppt/slides/_rels/slide781.xml.rels><?xml version="1.0" encoding="UTF-8" standalone="yes"?>
<Relationships xmlns="http://schemas.openxmlformats.org/package/2006/relationships"/>

</file>

<file path=ppt/slides/_rels/slide782.xml.rels><?xml version="1.0" encoding="UTF-8" standalone="yes"?>
<Relationships xmlns="http://schemas.openxmlformats.org/package/2006/relationships"/>

</file>

<file path=ppt/slides/_rels/slide783.xml.rels><?xml version="1.0" encoding="UTF-8" standalone="yes"?>
<Relationships xmlns="http://schemas.openxmlformats.org/package/2006/relationships"/>

</file>

<file path=ppt/slides/_rels/slide784.xml.rels><?xml version="1.0" encoding="UTF-8" standalone="yes"?>
<Relationships xmlns="http://schemas.openxmlformats.org/package/2006/relationships"/>

</file>

<file path=ppt/slides/_rels/slide785.xml.rels><?xml version="1.0" encoding="UTF-8" standalone="yes"?>
<Relationships xmlns="http://schemas.openxmlformats.org/package/2006/relationships"/>

</file>

<file path=ppt/slides/_rels/slide786.xml.rels><?xml version="1.0" encoding="UTF-8" standalone="yes"?>
<Relationships xmlns="http://schemas.openxmlformats.org/package/2006/relationships"/>

</file>

<file path=ppt/slides/_rels/slide787.xml.rels><?xml version="1.0" encoding="UTF-8" standalone="yes"?>
<Relationships xmlns="http://schemas.openxmlformats.org/package/2006/relationships"/>

</file>

<file path=ppt/slides/_rels/slide788.xml.rels><?xml version="1.0" encoding="UTF-8" standalone="yes"?>
<Relationships xmlns="http://schemas.openxmlformats.org/package/2006/relationships"/>

</file>

<file path=ppt/slides/_rels/slide789.xml.rels><?xml version="1.0" encoding="UTF-8" standalone="yes"?>
<Relationships xmlns="http://schemas.openxmlformats.org/package/2006/relationships"/>

</file>

<file path=ppt/slides/_rels/slide79.xml.rels><?xml version="1.0" encoding="UTF-8" standalone="yes"?>
<Relationships xmlns="http://schemas.openxmlformats.org/package/2006/relationships"/>

</file>

<file path=ppt/slides/_rels/slide790.xml.rels><?xml version="1.0" encoding="UTF-8" standalone="yes"?>
<Relationships xmlns="http://schemas.openxmlformats.org/package/2006/relationships"/>

</file>

<file path=ppt/slides/_rels/slide791.xml.rels><?xml version="1.0" encoding="UTF-8" standalone="yes"?>
<Relationships xmlns="http://schemas.openxmlformats.org/package/2006/relationships"/>

</file>

<file path=ppt/slides/_rels/slide792.xml.rels><?xml version="1.0" encoding="UTF-8" standalone="yes"?>
<Relationships xmlns="http://schemas.openxmlformats.org/package/2006/relationships"/>

</file>

<file path=ppt/slides/_rels/slide793.xml.rels><?xml version="1.0" encoding="UTF-8" standalone="yes"?>
<Relationships xmlns="http://schemas.openxmlformats.org/package/2006/relationships"/>

</file>

<file path=ppt/slides/_rels/slide794.xml.rels><?xml version="1.0" encoding="UTF-8" standalone="yes"?>
<Relationships xmlns="http://schemas.openxmlformats.org/package/2006/relationships"/>

</file>

<file path=ppt/slides/_rels/slide795.xml.rels><?xml version="1.0" encoding="UTF-8" standalone="yes"?>
<Relationships xmlns="http://schemas.openxmlformats.org/package/2006/relationships"/>

</file>

<file path=ppt/slides/_rels/slide796.xml.rels><?xml version="1.0" encoding="UTF-8" standalone="yes"?>
<Relationships xmlns="http://schemas.openxmlformats.org/package/2006/relationships"/>

</file>

<file path=ppt/slides/_rels/slide797.xml.rels><?xml version="1.0" encoding="UTF-8" standalone="yes"?>
<Relationships xmlns="http://schemas.openxmlformats.org/package/2006/relationships"/>

</file>

<file path=ppt/slides/_rels/slide798.xml.rels><?xml version="1.0" encoding="UTF-8" standalone="yes"?>
<Relationships xmlns="http://schemas.openxmlformats.org/package/2006/relationships"/>

</file>

<file path=ppt/slides/_rels/slide799.xml.rels><?xml version="1.0" encoding="UTF-8" standalone="yes"?>
<Relationships xmlns="http://schemas.openxmlformats.org/package/2006/relationships"/>

</file>

<file path=ppt/slides/_rels/slide8.xml.rels><?xml version="1.0" encoding="UTF-8" standalone="yes"?>
<Relationships xmlns="http://schemas.openxmlformats.org/package/2006/relationships"/>

</file>

<file path=ppt/slides/_rels/slide80.xml.rels><?xml version="1.0" encoding="UTF-8" standalone="yes"?>
<Relationships xmlns="http://schemas.openxmlformats.org/package/2006/relationships"/>

</file>

<file path=ppt/slides/_rels/slide800.xml.rels><?xml version="1.0" encoding="UTF-8" standalone="yes"?>
<Relationships xmlns="http://schemas.openxmlformats.org/package/2006/relationships"/>

</file>

<file path=ppt/slides/_rels/slide801.xml.rels><?xml version="1.0" encoding="UTF-8" standalone="yes"?>
<Relationships xmlns="http://schemas.openxmlformats.org/package/2006/relationships"/>

</file>

<file path=ppt/slides/_rels/slide802.xml.rels><?xml version="1.0" encoding="UTF-8" standalone="yes"?>
<Relationships xmlns="http://schemas.openxmlformats.org/package/2006/relationships"/>

</file>

<file path=ppt/slides/_rels/slide803.xml.rels><?xml version="1.0" encoding="UTF-8" standalone="yes"?>
<Relationships xmlns="http://schemas.openxmlformats.org/package/2006/relationships"/>

</file>

<file path=ppt/slides/_rels/slide804.xml.rels><?xml version="1.0" encoding="UTF-8" standalone="yes"?>
<Relationships xmlns="http://schemas.openxmlformats.org/package/2006/relationships"/>

</file>

<file path=ppt/slides/_rels/slide805.xml.rels><?xml version="1.0" encoding="UTF-8" standalone="yes"?>
<Relationships xmlns="http://schemas.openxmlformats.org/package/2006/relationships"/>

</file>

<file path=ppt/slides/_rels/slide806.xml.rels><?xml version="1.0" encoding="UTF-8" standalone="yes"?>
<Relationships xmlns="http://schemas.openxmlformats.org/package/2006/relationships"/>

</file>

<file path=ppt/slides/_rels/slide807.xml.rels><?xml version="1.0" encoding="UTF-8" standalone="yes"?>
<Relationships xmlns="http://schemas.openxmlformats.org/package/2006/relationships"/>

</file>

<file path=ppt/slides/_rels/slide808.xml.rels><?xml version="1.0" encoding="UTF-8" standalone="yes"?>
<Relationships xmlns="http://schemas.openxmlformats.org/package/2006/relationships"/>

</file>

<file path=ppt/slides/_rels/slide809.xml.rels><?xml version="1.0" encoding="UTF-8" standalone="yes"?>
<Relationships xmlns="http://schemas.openxmlformats.org/package/2006/relationships"/>

</file>

<file path=ppt/slides/_rels/slide81.xml.rels><?xml version="1.0" encoding="UTF-8" standalone="yes"?>
<Relationships xmlns="http://schemas.openxmlformats.org/package/2006/relationships"/>

</file>

<file path=ppt/slides/_rels/slide810.xml.rels><?xml version="1.0" encoding="UTF-8" standalone="yes"?>
<Relationships xmlns="http://schemas.openxmlformats.org/package/2006/relationships"/>

</file>

<file path=ppt/slides/_rels/slide811.xml.rels><?xml version="1.0" encoding="UTF-8" standalone="yes"?>
<Relationships xmlns="http://schemas.openxmlformats.org/package/2006/relationships"/>

</file>

<file path=ppt/slides/_rels/slide812.xml.rels><?xml version="1.0" encoding="UTF-8" standalone="yes"?>
<Relationships xmlns="http://schemas.openxmlformats.org/package/2006/relationships"/>

</file>

<file path=ppt/slides/_rels/slide813.xml.rels><?xml version="1.0" encoding="UTF-8" standalone="yes"?>
<Relationships xmlns="http://schemas.openxmlformats.org/package/2006/relationships"/>

</file>

<file path=ppt/slides/_rels/slide814.xml.rels><?xml version="1.0" encoding="UTF-8" standalone="yes"?>
<Relationships xmlns="http://schemas.openxmlformats.org/package/2006/relationships"/>

</file>

<file path=ppt/slides/_rels/slide815.xml.rels><?xml version="1.0" encoding="UTF-8" standalone="yes"?>
<Relationships xmlns="http://schemas.openxmlformats.org/package/2006/relationships"/>

</file>

<file path=ppt/slides/_rels/slide816.xml.rels><?xml version="1.0" encoding="UTF-8" standalone="yes"?>
<Relationships xmlns="http://schemas.openxmlformats.org/package/2006/relationships"/>

</file>

<file path=ppt/slides/_rels/slide817.xml.rels><?xml version="1.0" encoding="UTF-8" standalone="yes"?>
<Relationships xmlns="http://schemas.openxmlformats.org/package/2006/relationships"/>

</file>

<file path=ppt/slides/_rels/slide818.xml.rels><?xml version="1.0" encoding="UTF-8" standalone="yes"?>
<Relationships xmlns="http://schemas.openxmlformats.org/package/2006/relationships"/>

</file>

<file path=ppt/slides/_rels/slide819.xml.rels><?xml version="1.0" encoding="UTF-8" standalone="yes"?>
<Relationships xmlns="http://schemas.openxmlformats.org/package/2006/relationships"/>

</file>

<file path=ppt/slides/_rels/slide82.xml.rels><?xml version="1.0" encoding="UTF-8" standalone="yes"?>
<Relationships xmlns="http://schemas.openxmlformats.org/package/2006/relationships"/>

</file>

<file path=ppt/slides/_rels/slide820.xml.rels><?xml version="1.0" encoding="UTF-8" standalone="yes"?>
<Relationships xmlns="http://schemas.openxmlformats.org/package/2006/relationships"/>

</file>

<file path=ppt/slides/_rels/slide821.xml.rels><?xml version="1.0" encoding="UTF-8" standalone="yes"?>
<Relationships xmlns="http://schemas.openxmlformats.org/package/2006/relationships"/>

</file>

<file path=ppt/slides/_rels/slide822.xml.rels><?xml version="1.0" encoding="UTF-8" standalone="yes"?>
<Relationships xmlns="http://schemas.openxmlformats.org/package/2006/relationships"/>

</file>

<file path=ppt/slides/_rels/slide823.xml.rels><?xml version="1.0" encoding="UTF-8" standalone="yes"?>
<Relationships xmlns="http://schemas.openxmlformats.org/package/2006/relationships"/>

</file>

<file path=ppt/slides/_rels/slide824.xml.rels><?xml version="1.0" encoding="UTF-8" standalone="yes"?>
<Relationships xmlns="http://schemas.openxmlformats.org/package/2006/relationships"/>

</file>

<file path=ppt/slides/_rels/slide825.xml.rels><?xml version="1.0" encoding="UTF-8" standalone="yes"?>
<Relationships xmlns="http://schemas.openxmlformats.org/package/2006/relationships"/>

</file>

<file path=ppt/slides/_rels/slide826.xml.rels><?xml version="1.0" encoding="UTF-8" standalone="yes"?>
<Relationships xmlns="http://schemas.openxmlformats.org/package/2006/relationships"/>

</file>

<file path=ppt/slides/_rels/slide827.xml.rels><?xml version="1.0" encoding="UTF-8" standalone="yes"?>
<Relationships xmlns="http://schemas.openxmlformats.org/package/2006/relationships"/>

</file>

<file path=ppt/slides/_rels/slide828.xml.rels><?xml version="1.0" encoding="UTF-8" standalone="yes"?>
<Relationships xmlns="http://schemas.openxmlformats.org/package/2006/relationships"/>

</file>

<file path=ppt/slides/_rels/slide829.xml.rels><?xml version="1.0" encoding="UTF-8" standalone="yes"?>
<Relationships xmlns="http://schemas.openxmlformats.org/package/2006/relationships"/>

</file>

<file path=ppt/slides/_rels/slide83.xml.rels><?xml version="1.0" encoding="UTF-8" standalone="yes"?>
<Relationships xmlns="http://schemas.openxmlformats.org/package/2006/relationships"/>

</file>

<file path=ppt/slides/_rels/slide830.xml.rels><?xml version="1.0" encoding="UTF-8" standalone="yes"?>
<Relationships xmlns="http://schemas.openxmlformats.org/package/2006/relationships"/>

</file>

<file path=ppt/slides/_rels/slide831.xml.rels><?xml version="1.0" encoding="UTF-8" standalone="yes"?>
<Relationships xmlns="http://schemas.openxmlformats.org/package/2006/relationships"/>

</file>

<file path=ppt/slides/_rels/slide832.xml.rels><?xml version="1.0" encoding="UTF-8" standalone="yes"?>
<Relationships xmlns="http://schemas.openxmlformats.org/package/2006/relationships"/>

</file>

<file path=ppt/slides/_rels/slide833.xml.rels><?xml version="1.0" encoding="UTF-8" standalone="yes"?>
<Relationships xmlns="http://schemas.openxmlformats.org/package/2006/relationships"/>

</file>

<file path=ppt/slides/_rels/slide834.xml.rels><?xml version="1.0" encoding="UTF-8" standalone="yes"?>
<Relationships xmlns="http://schemas.openxmlformats.org/package/2006/relationships"/>

</file>

<file path=ppt/slides/_rels/slide835.xml.rels><?xml version="1.0" encoding="UTF-8" standalone="yes"?>
<Relationships xmlns="http://schemas.openxmlformats.org/package/2006/relationships"/>

</file>

<file path=ppt/slides/_rels/slide836.xml.rels><?xml version="1.0" encoding="UTF-8" standalone="yes"?>
<Relationships xmlns="http://schemas.openxmlformats.org/package/2006/relationships"/>

</file>

<file path=ppt/slides/_rels/slide837.xml.rels><?xml version="1.0" encoding="UTF-8" standalone="yes"?>
<Relationships xmlns="http://schemas.openxmlformats.org/package/2006/relationships"/>

</file>

<file path=ppt/slides/_rels/slide838.xml.rels><?xml version="1.0" encoding="UTF-8" standalone="yes"?>
<Relationships xmlns="http://schemas.openxmlformats.org/package/2006/relationships"/>

</file>

<file path=ppt/slides/_rels/slide839.xml.rels><?xml version="1.0" encoding="UTF-8" standalone="yes"?>
<Relationships xmlns="http://schemas.openxmlformats.org/package/2006/relationships"/>

</file>

<file path=ppt/slides/_rels/slide84.xml.rels><?xml version="1.0" encoding="UTF-8" standalone="yes"?>
<Relationships xmlns="http://schemas.openxmlformats.org/package/2006/relationships"/>

</file>

<file path=ppt/slides/_rels/slide840.xml.rels><?xml version="1.0" encoding="UTF-8" standalone="yes"?>
<Relationships xmlns="http://schemas.openxmlformats.org/package/2006/relationships"/>

</file>

<file path=ppt/slides/_rels/slide841.xml.rels><?xml version="1.0" encoding="UTF-8" standalone="yes"?>
<Relationships xmlns="http://schemas.openxmlformats.org/package/2006/relationships"/>

</file>

<file path=ppt/slides/_rels/slide842.xml.rels><?xml version="1.0" encoding="UTF-8" standalone="yes"?>
<Relationships xmlns="http://schemas.openxmlformats.org/package/2006/relationships"/>

</file>

<file path=ppt/slides/_rels/slide843.xml.rels><?xml version="1.0" encoding="UTF-8" standalone="yes"?>
<Relationships xmlns="http://schemas.openxmlformats.org/package/2006/relationships"/>

</file>

<file path=ppt/slides/_rels/slide844.xml.rels><?xml version="1.0" encoding="UTF-8" standalone="yes"?>
<Relationships xmlns="http://schemas.openxmlformats.org/package/2006/relationships"/>

</file>

<file path=ppt/slides/_rels/slide845.xml.rels><?xml version="1.0" encoding="UTF-8" standalone="yes"?>
<Relationships xmlns="http://schemas.openxmlformats.org/package/2006/relationships"/>

</file>

<file path=ppt/slides/_rels/slide846.xml.rels><?xml version="1.0" encoding="UTF-8" standalone="yes"?>
<Relationships xmlns="http://schemas.openxmlformats.org/package/2006/relationships"/>

</file>

<file path=ppt/slides/_rels/slide847.xml.rels><?xml version="1.0" encoding="UTF-8" standalone="yes"?>
<Relationships xmlns="http://schemas.openxmlformats.org/package/2006/relationships"/>

</file>

<file path=ppt/slides/_rels/slide848.xml.rels><?xml version="1.0" encoding="UTF-8" standalone="yes"?>
<Relationships xmlns="http://schemas.openxmlformats.org/package/2006/relationships"/>

</file>

<file path=ppt/slides/_rels/slide849.xml.rels><?xml version="1.0" encoding="UTF-8" standalone="yes"?>
<Relationships xmlns="http://schemas.openxmlformats.org/package/2006/relationships"/>

</file>

<file path=ppt/slides/_rels/slide85.xml.rels><?xml version="1.0" encoding="UTF-8" standalone="yes"?>
<Relationships xmlns="http://schemas.openxmlformats.org/package/2006/relationships"/>

</file>

<file path=ppt/slides/_rels/slide850.xml.rels><?xml version="1.0" encoding="UTF-8" standalone="yes"?>
<Relationships xmlns="http://schemas.openxmlformats.org/package/2006/relationships"/>

</file>

<file path=ppt/slides/_rels/slide851.xml.rels><?xml version="1.0" encoding="UTF-8" standalone="yes"?>
<Relationships xmlns="http://schemas.openxmlformats.org/package/2006/relationships"/>

</file>

<file path=ppt/slides/_rels/slide852.xml.rels><?xml version="1.0" encoding="UTF-8" standalone="yes"?>
<Relationships xmlns="http://schemas.openxmlformats.org/package/2006/relationships"/>

</file>

<file path=ppt/slides/_rels/slide853.xml.rels><?xml version="1.0" encoding="UTF-8" standalone="yes"?>
<Relationships xmlns="http://schemas.openxmlformats.org/package/2006/relationships"/>

</file>

<file path=ppt/slides/_rels/slide854.xml.rels><?xml version="1.0" encoding="UTF-8" standalone="yes"?>
<Relationships xmlns="http://schemas.openxmlformats.org/package/2006/relationships"/>

</file>

<file path=ppt/slides/_rels/slide855.xml.rels><?xml version="1.0" encoding="UTF-8" standalone="yes"?>
<Relationships xmlns="http://schemas.openxmlformats.org/package/2006/relationships"/>

</file>

<file path=ppt/slides/_rels/slide856.xml.rels><?xml version="1.0" encoding="UTF-8" standalone="yes"?>
<Relationships xmlns="http://schemas.openxmlformats.org/package/2006/relationships"/>

</file>

<file path=ppt/slides/_rels/slide857.xml.rels><?xml version="1.0" encoding="UTF-8" standalone="yes"?>
<Relationships xmlns="http://schemas.openxmlformats.org/package/2006/relationships"/>

</file>

<file path=ppt/slides/_rels/slide858.xml.rels><?xml version="1.0" encoding="UTF-8" standalone="yes"?>
<Relationships xmlns="http://schemas.openxmlformats.org/package/2006/relationships"/>

</file>

<file path=ppt/slides/_rels/slide859.xml.rels><?xml version="1.0" encoding="UTF-8" standalone="yes"?>
<Relationships xmlns="http://schemas.openxmlformats.org/package/2006/relationships"/>

</file>

<file path=ppt/slides/_rels/slide86.xml.rels><?xml version="1.0" encoding="UTF-8" standalone="yes"?>
<Relationships xmlns="http://schemas.openxmlformats.org/package/2006/relationships"/>

</file>

<file path=ppt/slides/_rels/slide860.xml.rels><?xml version="1.0" encoding="UTF-8" standalone="yes"?>
<Relationships xmlns="http://schemas.openxmlformats.org/package/2006/relationships"/>

</file>

<file path=ppt/slides/_rels/slide861.xml.rels><?xml version="1.0" encoding="UTF-8" standalone="yes"?>
<Relationships xmlns="http://schemas.openxmlformats.org/package/2006/relationships"/>

</file>

<file path=ppt/slides/_rels/slide862.xml.rels><?xml version="1.0" encoding="UTF-8" standalone="yes"?>
<Relationships xmlns="http://schemas.openxmlformats.org/package/2006/relationships"/>

</file>

<file path=ppt/slides/_rels/slide863.xml.rels><?xml version="1.0" encoding="UTF-8" standalone="yes"?>
<Relationships xmlns="http://schemas.openxmlformats.org/package/2006/relationships"/>

</file>

<file path=ppt/slides/_rels/slide864.xml.rels><?xml version="1.0" encoding="UTF-8" standalone="yes"?>
<Relationships xmlns="http://schemas.openxmlformats.org/package/2006/relationships"/>

</file>

<file path=ppt/slides/_rels/slide865.xml.rels><?xml version="1.0" encoding="UTF-8" standalone="yes"?>
<Relationships xmlns="http://schemas.openxmlformats.org/package/2006/relationships"/>

</file>

<file path=ppt/slides/_rels/slide866.xml.rels><?xml version="1.0" encoding="UTF-8" standalone="yes"?>
<Relationships xmlns="http://schemas.openxmlformats.org/package/2006/relationships"/>

</file>

<file path=ppt/slides/_rels/slide867.xml.rels><?xml version="1.0" encoding="UTF-8" standalone="yes"?>
<Relationships xmlns="http://schemas.openxmlformats.org/package/2006/relationships"/>

</file>

<file path=ppt/slides/_rels/slide868.xml.rels><?xml version="1.0" encoding="UTF-8" standalone="yes"?>
<Relationships xmlns="http://schemas.openxmlformats.org/package/2006/relationships"/>

</file>

<file path=ppt/slides/_rels/slide869.xml.rels><?xml version="1.0" encoding="UTF-8" standalone="yes"?>
<Relationships xmlns="http://schemas.openxmlformats.org/package/2006/relationships"/>

</file>

<file path=ppt/slides/_rels/slide87.xml.rels><?xml version="1.0" encoding="UTF-8" standalone="yes"?>
<Relationships xmlns="http://schemas.openxmlformats.org/package/2006/relationships"/>

</file>

<file path=ppt/slides/_rels/slide870.xml.rels><?xml version="1.0" encoding="UTF-8" standalone="yes"?>
<Relationships xmlns="http://schemas.openxmlformats.org/package/2006/relationships"/>

</file>

<file path=ppt/slides/_rels/slide871.xml.rels><?xml version="1.0" encoding="UTF-8" standalone="yes"?>
<Relationships xmlns="http://schemas.openxmlformats.org/package/2006/relationships"/>

</file>

<file path=ppt/slides/_rels/slide872.xml.rels><?xml version="1.0" encoding="UTF-8" standalone="yes"?>
<Relationships xmlns="http://schemas.openxmlformats.org/package/2006/relationships"/>

</file>

<file path=ppt/slides/_rels/slide873.xml.rels><?xml version="1.0" encoding="UTF-8" standalone="yes"?>
<Relationships xmlns="http://schemas.openxmlformats.org/package/2006/relationships"/>

</file>

<file path=ppt/slides/_rels/slide874.xml.rels><?xml version="1.0" encoding="UTF-8" standalone="yes"?>
<Relationships xmlns="http://schemas.openxmlformats.org/package/2006/relationships"/>

</file>

<file path=ppt/slides/_rels/slide875.xml.rels><?xml version="1.0" encoding="UTF-8" standalone="yes"?>
<Relationships xmlns="http://schemas.openxmlformats.org/package/2006/relationships"/>

</file>

<file path=ppt/slides/_rels/slide876.xml.rels><?xml version="1.0" encoding="UTF-8" standalone="yes"?>
<Relationships xmlns="http://schemas.openxmlformats.org/package/2006/relationships"/>

</file>

<file path=ppt/slides/_rels/slide877.xml.rels><?xml version="1.0" encoding="UTF-8" standalone="yes"?>
<Relationships xmlns="http://schemas.openxmlformats.org/package/2006/relationships"/>

</file>

<file path=ppt/slides/_rels/slide878.xml.rels><?xml version="1.0" encoding="UTF-8" standalone="yes"?>
<Relationships xmlns="http://schemas.openxmlformats.org/package/2006/relationships"/>

</file>

<file path=ppt/slides/_rels/slide879.xml.rels><?xml version="1.0" encoding="UTF-8" standalone="yes"?>
<Relationships xmlns="http://schemas.openxmlformats.org/package/2006/relationships"/>

</file>

<file path=ppt/slides/_rels/slide88.xml.rels><?xml version="1.0" encoding="UTF-8" standalone="yes"?>
<Relationships xmlns="http://schemas.openxmlformats.org/package/2006/relationships"/>

</file>

<file path=ppt/slides/_rels/slide880.xml.rels><?xml version="1.0" encoding="UTF-8" standalone="yes"?>
<Relationships xmlns="http://schemas.openxmlformats.org/package/2006/relationships"/>

</file>

<file path=ppt/slides/_rels/slide881.xml.rels><?xml version="1.0" encoding="UTF-8" standalone="yes"?>
<Relationships xmlns="http://schemas.openxmlformats.org/package/2006/relationships"/>

</file>

<file path=ppt/slides/_rels/slide882.xml.rels><?xml version="1.0" encoding="UTF-8" standalone="yes"?>
<Relationships xmlns="http://schemas.openxmlformats.org/package/2006/relationships"/>

</file>

<file path=ppt/slides/_rels/slide883.xml.rels><?xml version="1.0" encoding="UTF-8" standalone="yes"?>
<Relationships xmlns="http://schemas.openxmlformats.org/package/2006/relationships"/>

</file>

<file path=ppt/slides/_rels/slide884.xml.rels><?xml version="1.0" encoding="UTF-8" standalone="yes"?>
<Relationships xmlns="http://schemas.openxmlformats.org/package/2006/relationships"/>

</file>

<file path=ppt/slides/_rels/slide885.xml.rels><?xml version="1.0" encoding="UTF-8" standalone="yes"?>
<Relationships xmlns="http://schemas.openxmlformats.org/package/2006/relationships"/>

</file>

<file path=ppt/slides/_rels/slide886.xml.rels><?xml version="1.0" encoding="UTF-8" standalone="yes"?>
<Relationships xmlns="http://schemas.openxmlformats.org/package/2006/relationships"/>

</file>

<file path=ppt/slides/_rels/slide887.xml.rels><?xml version="1.0" encoding="UTF-8" standalone="yes"?>
<Relationships xmlns="http://schemas.openxmlformats.org/package/2006/relationships"/>

</file>

<file path=ppt/slides/_rels/slide888.xml.rels><?xml version="1.0" encoding="UTF-8" standalone="yes"?>
<Relationships xmlns="http://schemas.openxmlformats.org/package/2006/relationships"/>

</file>

<file path=ppt/slides/_rels/slide889.xml.rels><?xml version="1.0" encoding="UTF-8" standalone="yes"?>
<Relationships xmlns="http://schemas.openxmlformats.org/package/2006/relationships"/>

</file>

<file path=ppt/slides/_rels/slide89.xml.rels><?xml version="1.0" encoding="UTF-8" standalone="yes"?>
<Relationships xmlns="http://schemas.openxmlformats.org/package/2006/relationships"/>

</file>

<file path=ppt/slides/_rels/slide890.xml.rels><?xml version="1.0" encoding="UTF-8" standalone="yes"?>
<Relationships xmlns="http://schemas.openxmlformats.org/package/2006/relationships"/>

</file>

<file path=ppt/slides/_rels/slide891.xml.rels><?xml version="1.0" encoding="UTF-8" standalone="yes"?>
<Relationships xmlns="http://schemas.openxmlformats.org/package/2006/relationships"/>

</file>

<file path=ppt/slides/_rels/slide892.xml.rels><?xml version="1.0" encoding="UTF-8" standalone="yes"?>
<Relationships xmlns="http://schemas.openxmlformats.org/package/2006/relationships"/>

</file>

<file path=ppt/slides/_rels/slide893.xml.rels><?xml version="1.0" encoding="UTF-8" standalone="yes"?>
<Relationships xmlns="http://schemas.openxmlformats.org/package/2006/relationships"/>

</file>

<file path=ppt/slides/_rels/slide894.xml.rels><?xml version="1.0" encoding="UTF-8" standalone="yes"?>
<Relationships xmlns="http://schemas.openxmlformats.org/package/2006/relationships"/>

</file>

<file path=ppt/slides/_rels/slide895.xml.rels><?xml version="1.0" encoding="UTF-8" standalone="yes"?>
<Relationships xmlns="http://schemas.openxmlformats.org/package/2006/relationships"/>

</file>

<file path=ppt/slides/_rels/slide896.xml.rels><?xml version="1.0" encoding="UTF-8" standalone="yes"?>
<Relationships xmlns="http://schemas.openxmlformats.org/package/2006/relationships"/>

</file>

<file path=ppt/slides/_rels/slide897.xml.rels><?xml version="1.0" encoding="UTF-8" standalone="yes"?>
<Relationships xmlns="http://schemas.openxmlformats.org/package/2006/relationships"/>

</file>

<file path=ppt/slides/_rels/slide898.xml.rels><?xml version="1.0" encoding="UTF-8" standalone="yes"?>
<Relationships xmlns="http://schemas.openxmlformats.org/package/2006/relationships"/>

</file>

<file path=ppt/slides/_rels/slide899.xml.rels><?xml version="1.0" encoding="UTF-8" standalone="yes"?>
<Relationships xmlns="http://schemas.openxmlformats.org/package/2006/relationships"/>

</file>

<file path=ppt/slides/_rels/slide9.xml.rels><?xml version="1.0" encoding="UTF-8" standalone="yes"?>
<Relationships xmlns="http://schemas.openxmlformats.org/package/2006/relationships"/>

</file>

<file path=ppt/slides/_rels/slide90.xml.rels><?xml version="1.0" encoding="UTF-8" standalone="yes"?>
<Relationships xmlns="http://schemas.openxmlformats.org/package/2006/relationships"/>

</file>

<file path=ppt/slides/_rels/slide900.xml.rels><?xml version="1.0" encoding="UTF-8" standalone="yes"?>
<Relationships xmlns="http://schemas.openxmlformats.org/package/2006/relationships"/>

</file>

<file path=ppt/slides/_rels/slide901.xml.rels><?xml version="1.0" encoding="UTF-8" standalone="yes"?>
<Relationships xmlns="http://schemas.openxmlformats.org/package/2006/relationships"/>

</file>

<file path=ppt/slides/_rels/slide902.xml.rels><?xml version="1.0" encoding="UTF-8" standalone="yes"?>
<Relationships xmlns="http://schemas.openxmlformats.org/package/2006/relationships"/>

</file>

<file path=ppt/slides/_rels/slide903.xml.rels><?xml version="1.0" encoding="UTF-8" standalone="yes"?>
<Relationships xmlns="http://schemas.openxmlformats.org/package/2006/relationships"/>

</file>

<file path=ppt/slides/_rels/slide904.xml.rels><?xml version="1.0" encoding="UTF-8" standalone="yes"?>
<Relationships xmlns="http://schemas.openxmlformats.org/package/2006/relationships"/>

</file>

<file path=ppt/slides/_rels/slide905.xml.rels><?xml version="1.0" encoding="UTF-8" standalone="yes"?>
<Relationships xmlns="http://schemas.openxmlformats.org/package/2006/relationships"/>

</file>

<file path=ppt/slides/_rels/slide906.xml.rels><?xml version="1.0" encoding="UTF-8" standalone="yes"?>
<Relationships xmlns="http://schemas.openxmlformats.org/package/2006/relationships"/>

</file>

<file path=ppt/slides/_rels/slide907.xml.rels><?xml version="1.0" encoding="UTF-8" standalone="yes"?>
<Relationships xmlns="http://schemas.openxmlformats.org/package/2006/relationships"/>

</file>

<file path=ppt/slides/_rels/slide908.xml.rels><?xml version="1.0" encoding="UTF-8" standalone="yes"?>
<Relationships xmlns="http://schemas.openxmlformats.org/package/2006/relationships"/>

</file>

<file path=ppt/slides/_rels/slide909.xml.rels><?xml version="1.0" encoding="UTF-8" standalone="yes"?>
<Relationships xmlns="http://schemas.openxmlformats.org/package/2006/relationships"/>

</file>

<file path=ppt/slides/_rels/slide91.xml.rels><?xml version="1.0" encoding="UTF-8" standalone="yes"?>
<Relationships xmlns="http://schemas.openxmlformats.org/package/2006/relationships"/>

</file>

<file path=ppt/slides/_rels/slide910.xml.rels><?xml version="1.0" encoding="UTF-8" standalone="yes"?>
<Relationships xmlns="http://schemas.openxmlformats.org/package/2006/relationships"/>

</file>

<file path=ppt/slides/_rels/slide911.xml.rels><?xml version="1.0" encoding="UTF-8" standalone="yes"?>
<Relationships xmlns="http://schemas.openxmlformats.org/package/2006/relationships"/>

</file>

<file path=ppt/slides/_rels/slide912.xml.rels><?xml version="1.0" encoding="UTF-8" standalone="yes"?>
<Relationships xmlns="http://schemas.openxmlformats.org/package/2006/relationships"/>

</file>

<file path=ppt/slides/_rels/slide913.xml.rels><?xml version="1.0" encoding="UTF-8" standalone="yes"?>
<Relationships xmlns="http://schemas.openxmlformats.org/package/2006/relationships"/>

</file>

<file path=ppt/slides/_rels/slide914.xml.rels><?xml version="1.0" encoding="UTF-8" standalone="yes"?>
<Relationships xmlns="http://schemas.openxmlformats.org/package/2006/relationships"/>

</file>

<file path=ppt/slides/_rels/slide915.xml.rels><?xml version="1.0" encoding="UTF-8" standalone="yes"?>
<Relationships xmlns="http://schemas.openxmlformats.org/package/2006/relationships"/>

</file>

<file path=ppt/slides/_rels/slide916.xml.rels><?xml version="1.0" encoding="UTF-8" standalone="yes"?>
<Relationships xmlns="http://schemas.openxmlformats.org/package/2006/relationships"/>

</file>

<file path=ppt/slides/_rels/slide917.xml.rels><?xml version="1.0" encoding="UTF-8" standalone="yes"?>
<Relationships xmlns="http://schemas.openxmlformats.org/package/2006/relationships"/>

</file>

<file path=ppt/slides/_rels/slide918.xml.rels><?xml version="1.0" encoding="UTF-8" standalone="yes"?>
<Relationships xmlns="http://schemas.openxmlformats.org/package/2006/relationships"/>

</file>

<file path=ppt/slides/_rels/slide919.xml.rels><?xml version="1.0" encoding="UTF-8" standalone="yes"?>
<Relationships xmlns="http://schemas.openxmlformats.org/package/2006/relationships"/>

</file>

<file path=ppt/slides/_rels/slide92.xml.rels><?xml version="1.0" encoding="UTF-8" standalone="yes"?>
<Relationships xmlns="http://schemas.openxmlformats.org/package/2006/relationships"/>

</file>

<file path=ppt/slides/_rels/slide920.xml.rels><?xml version="1.0" encoding="UTF-8" standalone="yes"?>
<Relationships xmlns="http://schemas.openxmlformats.org/package/2006/relationships"/>

</file>

<file path=ppt/slides/_rels/slide921.xml.rels><?xml version="1.0" encoding="UTF-8" standalone="yes"?>
<Relationships xmlns="http://schemas.openxmlformats.org/package/2006/relationships"/>

</file>

<file path=ppt/slides/_rels/slide922.xml.rels><?xml version="1.0" encoding="UTF-8" standalone="yes"?>
<Relationships xmlns="http://schemas.openxmlformats.org/package/2006/relationships"/>

</file>

<file path=ppt/slides/_rels/slide923.xml.rels><?xml version="1.0" encoding="UTF-8" standalone="yes"?>
<Relationships xmlns="http://schemas.openxmlformats.org/package/2006/relationships"/>

</file>

<file path=ppt/slides/_rels/slide924.xml.rels><?xml version="1.0" encoding="UTF-8" standalone="yes"?>
<Relationships xmlns="http://schemas.openxmlformats.org/package/2006/relationships"/>

</file>

<file path=ppt/slides/_rels/slide925.xml.rels><?xml version="1.0" encoding="UTF-8" standalone="yes"?>
<Relationships xmlns="http://schemas.openxmlformats.org/package/2006/relationships"/>

</file>

<file path=ppt/slides/_rels/slide926.xml.rels><?xml version="1.0" encoding="UTF-8" standalone="yes"?>
<Relationships xmlns="http://schemas.openxmlformats.org/package/2006/relationships"/>

</file>

<file path=ppt/slides/_rels/slide927.xml.rels><?xml version="1.0" encoding="UTF-8" standalone="yes"?>
<Relationships xmlns="http://schemas.openxmlformats.org/package/2006/relationships"/>

</file>

<file path=ppt/slides/_rels/slide928.xml.rels><?xml version="1.0" encoding="UTF-8" standalone="yes"?>
<Relationships xmlns="http://schemas.openxmlformats.org/package/2006/relationships"/>

</file>

<file path=ppt/slides/_rels/slide929.xml.rels><?xml version="1.0" encoding="UTF-8" standalone="yes"?>
<Relationships xmlns="http://schemas.openxmlformats.org/package/2006/relationships"/>

</file>

<file path=ppt/slides/_rels/slide93.xml.rels><?xml version="1.0" encoding="UTF-8" standalone="yes"?>
<Relationships xmlns="http://schemas.openxmlformats.org/package/2006/relationships"/>

</file>

<file path=ppt/slides/_rels/slide930.xml.rels><?xml version="1.0" encoding="UTF-8" standalone="yes"?>
<Relationships xmlns="http://schemas.openxmlformats.org/package/2006/relationships"/>

</file>

<file path=ppt/slides/_rels/slide931.xml.rels><?xml version="1.0" encoding="UTF-8" standalone="yes"?>
<Relationships xmlns="http://schemas.openxmlformats.org/package/2006/relationships"/>

</file>

<file path=ppt/slides/_rels/slide932.xml.rels><?xml version="1.0" encoding="UTF-8" standalone="yes"?>
<Relationships xmlns="http://schemas.openxmlformats.org/package/2006/relationships"/>

</file>

<file path=ppt/slides/_rels/slide933.xml.rels><?xml version="1.0" encoding="UTF-8" standalone="yes"?>
<Relationships xmlns="http://schemas.openxmlformats.org/package/2006/relationships"/>

</file>

<file path=ppt/slides/_rels/slide934.xml.rels><?xml version="1.0" encoding="UTF-8" standalone="yes"?>
<Relationships xmlns="http://schemas.openxmlformats.org/package/2006/relationships"/>

</file>

<file path=ppt/slides/_rels/slide935.xml.rels><?xml version="1.0" encoding="UTF-8" standalone="yes"?>
<Relationships xmlns="http://schemas.openxmlformats.org/package/2006/relationships"/>

</file>

<file path=ppt/slides/_rels/slide936.xml.rels><?xml version="1.0" encoding="UTF-8" standalone="yes"?>
<Relationships xmlns="http://schemas.openxmlformats.org/package/2006/relationships"/>

</file>

<file path=ppt/slides/_rels/slide937.xml.rels><?xml version="1.0" encoding="UTF-8" standalone="yes"?>
<Relationships xmlns="http://schemas.openxmlformats.org/package/2006/relationships"/>

</file>

<file path=ppt/slides/_rels/slide938.xml.rels><?xml version="1.0" encoding="UTF-8" standalone="yes"?>
<Relationships xmlns="http://schemas.openxmlformats.org/package/2006/relationships"/>

</file>

<file path=ppt/slides/_rels/slide939.xml.rels><?xml version="1.0" encoding="UTF-8" standalone="yes"?>
<Relationships xmlns="http://schemas.openxmlformats.org/package/2006/relationships"/>

</file>

<file path=ppt/slides/_rels/slide94.xml.rels><?xml version="1.0" encoding="UTF-8" standalone="yes"?>
<Relationships xmlns="http://schemas.openxmlformats.org/package/2006/relationships"/>

</file>

<file path=ppt/slides/_rels/slide940.xml.rels><?xml version="1.0" encoding="UTF-8" standalone="yes"?>
<Relationships xmlns="http://schemas.openxmlformats.org/package/2006/relationships"/>

</file>

<file path=ppt/slides/_rels/slide941.xml.rels><?xml version="1.0" encoding="UTF-8" standalone="yes"?>
<Relationships xmlns="http://schemas.openxmlformats.org/package/2006/relationships"/>

</file>

<file path=ppt/slides/_rels/slide942.xml.rels><?xml version="1.0" encoding="UTF-8" standalone="yes"?>
<Relationships xmlns="http://schemas.openxmlformats.org/package/2006/relationships"/>

</file>

<file path=ppt/slides/_rels/slide943.xml.rels><?xml version="1.0" encoding="UTF-8" standalone="yes"?>
<Relationships xmlns="http://schemas.openxmlformats.org/package/2006/relationships"/>

</file>

<file path=ppt/slides/_rels/slide944.xml.rels><?xml version="1.0" encoding="UTF-8" standalone="yes"?>
<Relationships xmlns="http://schemas.openxmlformats.org/package/2006/relationships"/>

</file>

<file path=ppt/slides/_rels/slide945.xml.rels><?xml version="1.0" encoding="UTF-8" standalone="yes"?>
<Relationships xmlns="http://schemas.openxmlformats.org/package/2006/relationships"/>

</file>

<file path=ppt/slides/_rels/slide946.xml.rels><?xml version="1.0" encoding="UTF-8" standalone="yes"?>
<Relationships xmlns="http://schemas.openxmlformats.org/package/2006/relationships"/>

</file>

<file path=ppt/slides/_rels/slide947.xml.rels><?xml version="1.0" encoding="UTF-8" standalone="yes"?>
<Relationships xmlns="http://schemas.openxmlformats.org/package/2006/relationships"/>

</file>

<file path=ppt/slides/_rels/slide948.xml.rels><?xml version="1.0" encoding="UTF-8" standalone="yes"?>
<Relationships xmlns="http://schemas.openxmlformats.org/package/2006/relationships"/>

</file>

<file path=ppt/slides/_rels/slide949.xml.rels><?xml version="1.0" encoding="UTF-8" standalone="yes"?>
<Relationships xmlns="http://schemas.openxmlformats.org/package/2006/relationships"/>

</file>

<file path=ppt/slides/_rels/slide95.xml.rels><?xml version="1.0" encoding="UTF-8" standalone="yes"?>
<Relationships xmlns="http://schemas.openxmlformats.org/package/2006/relationships"/>

</file>

<file path=ppt/slides/_rels/slide950.xml.rels><?xml version="1.0" encoding="UTF-8" standalone="yes"?>
<Relationships xmlns="http://schemas.openxmlformats.org/package/2006/relationships"/>

</file>

<file path=ppt/slides/_rels/slide951.xml.rels><?xml version="1.0" encoding="UTF-8" standalone="yes"?>
<Relationships xmlns="http://schemas.openxmlformats.org/package/2006/relationships"/>

</file>

<file path=ppt/slides/_rels/slide952.xml.rels><?xml version="1.0" encoding="UTF-8" standalone="yes"?>
<Relationships xmlns="http://schemas.openxmlformats.org/package/2006/relationships"/>

</file>

<file path=ppt/slides/_rels/slide953.xml.rels><?xml version="1.0" encoding="UTF-8" standalone="yes"?>
<Relationships xmlns="http://schemas.openxmlformats.org/package/2006/relationships"/>

</file>

<file path=ppt/slides/_rels/slide954.xml.rels><?xml version="1.0" encoding="UTF-8" standalone="yes"?>
<Relationships xmlns="http://schemas.openxmlformats.org/package/2006/relationships"/>

</file>

<file path=ppt/slides/_rels/slide955.xml.rels><?xml version="1.0" encoding="UTF-8" standalone="yes"?>
<Relationships xmlns="http://schemas.openxmlformats.org/package/2006/relationships"/>

</file>

<file path=ppt/slides/_rels/slide956.xml.rels><?xml version="1.0" encoding="UTF-8" standalone="yes"?>
<Relationships xmlns="http://schemas.openxmlformats.org/package/2006/relationships"/>

</file>

<file path=ppt/slides/_rels/slide957.xml.rels><?xml version="1.0" encoding="UTF-8" standalone="yes"?>
<Relationships xmlns="http://schemas.openxmlformats.org/package/2006/relationships"/>

</file>

<file path=ppt/slides/_rels/slide958.xml.rels><?xml version="1.0" encoding="UTF-8" standalone="yes"?>
<Relationships xmlns="http://schemas.openxmlformats.org/package/2006/relationships"/>

</file>

<file path=ppt/slides/_rels/slide959.xml.rels><?xml version="1.0" encoding="UTF-8" standalone="yes"?>
<Relationships xmlns="http://schemas.openxmlformats.org/package/2006/relationships"/>

</file>

<file path=ppt/slides/_rels/slide96.xml.rels><?xml version="1.0" encoding="UTF-8" standalone="yes"?>
<Relationships xmlns="http://schemas.openxmlformats.org/package/2006/relationships"/>

</file>

<file path=ppt/slides/_rels/slide960.xml.rels><?xml version="1.0" encoding="UTF-8" standalone="yes"?>
<Relationships xmlns="http://schemas.openxmlformats.org/package/2006/relationships"/>

</file>

<file path=ppt/slides/_rels/slide961.xml.rels><?xml version="1.0" encoding="UTF-8" standalone="yes"?>
<Relationships xmlns="http://schemas.openxmlformats.org/package/2006/relationships"/>

</file>

<file path=ppt/slides/_rels/slide962.xml.rels><?xml version="1.0" encoding="UTF-8" standalone="yes"?>
<Relationships xmlns="http://schemas.openxmlformats.org/package/2006/relationships"/>

</file>

<file path=ppt/slides/_rels/slide963.xml.rels><?xml version="1.0" encoding="UTF-8" standalone="yes"?>
<Relationships xmlns="http://schemas.openxmlformats.org/package/2006/relationships"/>

</file>

<file path=ppt/slides/_rels/slide964.xml.rels><?xml version="1.0" encoding="UTF-8" standalone="yes"?>
<Relationships xmlns="http://schemas.openxmlformats.org/package/2006/relationships"/>

</file>

<file path=ppt/slides/_rels/slide965.xml.rels><?xml version="1.0" encoding="UTF-8" standalone="yes"?>
<Relationships xmlns="http://schemas.openxmlformats.org/package/2006/relationships"/>

</file>

<file path=ppt/slides/_rels/slide966.xml.rels><?xml version="1.0" encoding="UTF-8" standalone="yes"?>
<Relationships xmlns="http://schemas.openxmlformats.org/package/2006/relationships"/>

</file>

<file path=ppt/slides/_rels/slide967.xml.rels><?xml version="1.0" encoding="UTF-8" standalone="yes"?>
<Relationships xmlns="http://schemas.openxmlformats.org/package/2006/relationships"/>

</file>

<file path=ppt/slides/_rels/slide968.xml.rels><?xml version="1.0" encoding="UTF-8" standalone="yes"?>
<Relationships xmlns="http://schemas.openxmlformats.org/package/2006/relationships"/>

</file>

<file path=ppt/slides/_rels/slide969.xml.rels><?xml version="1.0" encoding="UTF-8" standalone="yes"?>
<Relationships xmlns="http://schemas.openxmlformats.org/package/2006/relationships"/>

</file>

<file path=ppt/slides/_rels/slide97.xml.rels><?xml version="1.0" encoding="UTF-8" standalone="yes"?>
<Relationships xmlns="http://schemas.openxmlformats.org/package/2006/relationships"/>

</file>

<file path=ppt/slides/_rels/slide970.xml.rels><?xml version="1.0" encoding="UTF-8" standalone="yes"?>
<Relationships xmlns="http://schemas.openxmlformats.org/package/2006/relationships"/>

</file>

<file path=ppt/slides/_rels/slide971.xml.rels><?xml version="1.0" encoding="UTF-8" standalone="yes"?>
<Relationships xmlns="http://schemas.openxmlformats.org/package/2006/relationships"/>

</file>

<file path=ppt/slides/_rels/slide972.xml.rels><?xml version="1.0" encoding="UTF-8" standalone="yes"?>
<Relationships xmlns="http://schemas.openxmlformats.org/package/2006/relationships"/>

</file>

<file path=ppt/slides/_rels/slide973.xml.rels><?xml version="1.0" encoding="UTF-8" standalone="yes"?>
<Relationships xmlns="http://schemas.openxmlformats.org/package/2006/relationships"/>

</file>

<file path=ppt/slides/_rels/slide974.xml.rels><?xml version="1.0" encoding="UTF-8" standalone="yes"?>
<Relationships xmlns="http://schemas.openxmlformats.org/package/2006/relationships"/>

</file>

<file path=ppt/slides/_rels/slide975.xml.rels><?xml version="1.0" encoding="UTF-8" standalone="yes"?>
<Relationships xmlns="http://schemas.openxmlformats.org/package/2006/relationships"/>

</file>

<file path=ppt/slides/_rels/slide976.xml.rels><?xml version="1.0" encoding="UTF-8" standalone="yes"?>
<Relationships xmlns="http://schemas.openxmlformats.org/package/2006/relationships"/>

</file>

<file path=ppt/slides/_rels/slide977.xml.rels><?xml version="1.0" encoding="UTF-8" standalone="yes"?>
<Relationships xmlns="http://schemas.openxmlformats.org/package/2006/relationships"/>

</file>

<file path=ppt/slides/_rels/slide978.xml.rels><?xml version="1.0" encoding="UTF-8" standalone="yes"?>
<Relationships xmlns="http://schemas.openxmlformats.org/package/2006/relationships"/>

</file>

<file path=ppt/slides/_rels/slide979.xml.rels><?xml version="1.0" encoding="UTF-8" standalone="yes"?>
<Relationships xmlns="http://schemas.openxmlformats.org/package/2006/relationships"/>

</file>

<file path=ppt/slides/_rels/slide98.xml.rels><?xml version="1.0" encoding="UTF-8" standalone="yes"?>
<Relationships xmlns="http://schemas.openxmlformats.org/package/2006/relationships"/>

</file>

<file path=ppt/slides/_rels/slide980.xml.rels><?xml version="1.0" encoding="UTF-8" standalone="yes"?>
<Relationships xmlns="http://schemas.openxmlformats.org/package/2006/relationships"/>

</file>

<file path=ppt/slides/_rels/slide981.xml.rels><?xml version="1.0" encoding="UTF-8" standalone="yes"?>
<Relationships xmlns="http://schemas.openxmlformats.org/package/2006/relationships"/>

</file>

<file path=ppt/slides/_rels/slide982.xml.rels><?xml version="1.0" encoding="UTF-8" standalone="yes"?>
<Relationships xmlns="http://schemas.openxmlformats.org/package/2006/relationships"/>

</file>

<file path=ppt/slides/_rels/slide983.xml.rels><?xml version="1.0" encoding="UTF-8" standalone="yes"?>
<Relationships xmlns="http://schemas.openxmlformats.org/package/2006/relationships"/>

</file>

<file path=ppt/slides/_rels/slide984.xml.rels><?xml version="1.0" encoding="UTF-8" standalone="yes"?>
<Relationships xmlns="http://schemas.openxmlformats.org/package/2006/relationships"/>

</file>

<file path=ppt/slides/_rels/slide985.xml.rels><?xml version="1.0" encoding="UTF-8" standalone="yes"?>
<Relationships xmlns="http://schemas.openxmlformats.org/package/2006/relationships"/>

</file>

<file path=ppt/slides/_rels/slide986.xml.rels><?xml version="1.0" encoding="UTF-8" standalone="yes"?>
<Relationships xmlns="http://schemas.openxmlformats.org/package/2006/relationships"/>

</file>

<file path=ppt/slides/_rels/slide987.xml.rels><?xml version="1.0" encoding="UTF-8" standalone="yes"?>
<Relationships xmlns="http://schemas.openxmlformats.org/package/2006/relationships"/>

</file>

<file path=ppt/slides/_rels/slide988.xml.rels><?xml version="1.0" encoding="UTF-8" standalone="yes"?>
<Relationships xmlns="http://schemas.openxmlformats.org/package/2006/relationships"/>

</file>

<file path=ppt/slides/_rels/slide989.xml.rels><?xml version="1.0" encoding="UTF-8" standalone="yes"?>
<Relationships xmlns="http://schemas.openxmlformats.org/package/2006/relationships"/>

</file>

<file path=ppt/slides/_rels/slide99.xml.rels><?xml version="1.0" encoding="UTF-8" standalone="yes"?>
<Relationships xmlns="http://schemas.openxmlformats.org/package/2006/relationships"/>

</file>

<file path=ppt/slides/_rels/slide990.xml.rels><?xml version="1.0" encoding="UTF-8" standalone="yes"?>
<Relationships xmlns="http://schemas.openxmlformats.org/package/2006/relationships"/>

</file>

<file path=ppt/slides/_rels/slide991.xml.rels><?xml version="1.0" encoding="UTF-8" standalone="yes"?>
<Relationships xmlns="http://schemas.openxmlformats.org/package/2006/relationships"/>

</file>

<file path=ppt/slides/_rels/slide992.xml.rels><?xml version="1.0" encoding="UTF-8" standalone="yes"?>
<Relationships xmlns="http://schemas.openxmlformats.org/package/2006/relationships"/>

</file>

<file path=ppt/slides/_rels/slide993.xml.rels><?xml version="1.0" encoding="UTF-8" standalone="yes"?>
<Relationships xmlns="http://schemas.openxmlformats.org/package/2006/relationships"/>

</file>

<file path=ppt/slides/_rels/slide994.xml.rels><?xml version="1.0" encoding="UTF-8" standalone="yes"?>
<Relationships xmlns="http://schemas.openxmlformats.org/package/2006/relationships"/>

</file>

<file path=ppt/slides/_rels/slide995.xml.rels><?xml version="1.0" encoding="UTF-8" standalone="yes"?>
<Relationships xmlns="http://schemas.openxmlformats.org/package/2006/relationships"/>

</file>

<file path=ppt/slides/_rels/slide996.xml.rels><?xml version="1.0" encoding="UTF-8" standalone="yes"?>
<Relationships xmlns="http://schemas.openxmlformats.org/package/2006/relationships"/>

</file>

<file path=ppt/slides/_rels/slide997.xml.rels><?xml version="1.0" encoding="UTF-8" standalone="yes"?>
<Relationships xmlns="http://schemas.openxmlformats.org/package/2006/relationships"/>

</file>

<file path=ppt/slides/_rels/slide998.xml.rels><?xml version="1.0" encoding="UTF-8" standalone="yes"?>
<Relationships xmlns="http://schemas.openxmlformats.org/package/2006/relationships"/>

</file>

<file path=ppt/slides/_rels/slide999.xml.rels><?xml version="1.0" encoding="UTF-8" standalone="yes"?>
<Relationships xmlns="http://schemas.openxmlformats.org/package/2006/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lections communales 1946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omme communiste (2597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11:05:46]]></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dilemme France États-unis (3265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2 (42452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2:04:11]]></a:t>
            </a:r>
          </a:p>
        </p:txBody>
      </p:sp>
    </p:spTree>
  </p:cSld>
  <p:clrMapOvr>
    <a:masterClrMapping/>
  </p:clrMapOvr>
</p:sld>
</file>

<file path=ppt/slides/slide10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3 (42453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2:04:09]]></a:t>
            </a:r>
          </a:p>
        </p:txBody>
      </p:sp>
    </p:spTree>
  </p:cSld>
  <p:clrMapOvr>
    <a:masterClrMapping/>
  </p:clrMapOvr>
</p:sld>
</file>

<file path=ppt/slides/slide10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4 (424533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2:04:07]]></a:t>
            </a:r>
          </a:p>
        </p:txBody>
      </p:sp>
    </p:spTree>
  </p:cSld>
  <p:clrMapOvr>
    <a:masterClrMapping/>
  </p:clrMapOvr>
</p:sld>
</file>

<file path=ppt/slides/slide10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5 (42453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2:04:43]]></a:t>
            </a:r>
          </a:p>
        </p:txBody>
      </p:sp>
    </p:spTree>
  </p:cSld>
  <p:clrMapOvr>
    <a:masterClrMapping/>
  </p:clrMapOvr>
</p:sld>
</file>

<file path=ppt/slides/slide10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6 (42458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53]]></a:t>
            </a:r>
          </a:p>
        </p:txBody>
      </p:sp>
    </p:spTree>
  </p:cSld>
  <p:clrMapOvr>
    <a:masterClrMapping/>
  </p:clrMapOvr>
</p:sld>
</file>

<file path=ppt/slides/slide10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7 (424585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03]]></a:t>
            </a:r>
          </a:p>
        </p:txBody>
      </p:sp>
    </p:spTree>
  </p:cSld>
  <p:clrMapOvr>
    <a:masterClrMapping/>
  </p:clrMapOvr>
</p:sld>
</file>

<file path=ppt/slides/slide10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8 (42458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31]]></a:t>
            </a:r>
          </a:p>
        </p:txBody>
      </p:sp>
    </p:spTree>
  </p:cSld>
  <p:clrMapOvr>
    <a:masterClrMapping/>
  </p:clrMapOvr>
</p:sld>
</file>

<file path=ppt/slides/slide10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9 (424585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31]]></a:t>
            </a:r>
          </a:p>
        </p:txBody>
      </p:sp>
    </p:spTree>
  </p:cSld>
  <p:clrMapOvr>
    <a:masterClrMapping/>
  </p:clrMapOvr>
</p:sld>
</file>

<file path=ppt/slides/slide10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0 (424585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18]]></a:t>
            </a:r>
          </a:p>
        </p:txBody>
      </p:sp>
    </p:spTree>
  </p:cSld>
  <p:clrMapOvr>
    <a:masterClrMapping/>
  </p:clrMapOvr>
</p:sld>
</file>

<file path=ppt/slides/slide10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1 (424585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16]]></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elques problèmes de la politique extérieure (32658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2 (424586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27]]></a:t>
            </a:r>
          </a:p>
        </p:txBody>
      </p:sp>
    </p:spTree>
  </p:cSld>
  <p:clrMapOvr>
    <a:masterClrMapping/>
  </p:clrMapOvr>
</p:sld>
</file>

<file path=ppt/slides/slide1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3 (424586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24]]></a:t>
            </a:r>
          </a:p>
        </p:txBody>
      </p:sp>
    </p:spTree>
  </p:cSld>
  <p:clrMapOvr>
    <a:masterClrMapping/>
  </p:clrMapOvr>
</p:sld>
</file>

<file path=ppt/slides/slide1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4 (42458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14]]></a:t>
            </a:r>
          </a:p>
        </p:txBody>
      </p:sp>
    </p:spTree>
  </p:cSld>
  <p:clrMapOvr>
    <a:masterClrMapping/>
  </p:clrMapOvr>
</p:sld>
</file>

<file path=ppt/slides/slide1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5 (42458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30]]></a:t>
            </a:r>
          </a:p>
        </p:txBody>
      </p:sp>
    </p:spTree>
  </p:cSld>
  <p:clrMapOvr>
    <a:masterClrMapping/>
  </p:clrMapOvr>
</p:sld>
</file>

<file path=ppt/slides/slide1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6 (42458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54]]></a:t>
            </a:r>
          </a:p>
        </p:txBody>
      </p:sp>
    </p:spTree>
  </p:cSld>
  <p:clrMapOvr>
    <a:masterClrMapping/>
  </p:clrMapOvr>
</p:sld>
</file>

<file path=ppt/slides/slide1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mbats ont cessé en Yougoslavie : L'occupation des dernières parties du pays est imminente (42460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4:04:04]]></a:t>
            </a:r>
          </a:p>
        </p:txBody>
      </p:sp>
    </p:spTree>
  </p:cSld>
  <p:clrMapOvr>
    <a:masterClrMapping/>
  </p:clrMapOvr>
</p:sld>
</file>

<file path=ppt/slides/slide1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ère de l"impérialisme (425551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8 2016 at 9:04:37]]></a:t>
            </a:r>
          </a:p>
        </p:txBody>
      </p:sp>
    </p:spTree>
  </p:cSld>
  <p:clrMapOvr>
    <a:masterClrMapping/>
  </p:clrMapOvr>
</p:sld>
</file>

<file path=ppt/slides/slide1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moges : après la capitulation (425561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8 2016 at 10:04:34]]></a:t>
            </a:r>
          </a:p>
        </p:txBody>
      </p:sp>
    </p:spTree>
  </p:cSld>
  <p:clrMapOvr>
    <a:masterClrMapping/>
  </p:clrMapOvr>
</p:sld>
</file>

<file path=ppt/slides/slide1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anarchie (425562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8 2016 at 10:04:55]]></a:t>
            </a:r>
          </a:p>
        </p:txBody>
      </p:sp>
    </p:spTree>
  </p:cSld>
  <p:clrMapOvr>
    <a:masterClrMapping/>
  </p:clrMapOvr>
</p:sld>
</file>

<file path=ppt/slides/slide1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u Parti communiste français (42569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8 2016 at 3:04:31]]></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R.S.S. 1945 = Russia, today an tomorrow (3265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ght on Moscow Soviet Policy Analysed with a New Chapter on Finland (426133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6 at 11:04:44]]></a:t>
            </a:r>
          </a:p>
        </p:txBody>
      </p:sp>
    </p:spTree>
  </p:cSld>
  <p:clrMapOvr>
    <a:masterClrMapping/>
  </p:clrMapOvr>
</p:sld>
</file>

<file path=ppt/slides/slide1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et Geheim Bataljon : De Partij van Moscou : En Onderzoek aangaande de Houding der Communisten Tegenover de Labour-Party (42621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6 at 2:04:23]]></a:t>
            </a:r>
          </a:p>
        </p:txBody>
      </p:sp>
    </p:spTree>
  </p:cSld>
  <p:clrMapOvr>
    <a:masterClrMapping/>
  </p:clrMapOvr>
</p:sld>
</file>

<file path=ppt/slides/slide1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Waarom een "Kommunistisch" Manifest ? (42621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6 at 2:04]]></a:t>
            </a:r>
          </a:p>
        </p:txBody>
      </p:sp>
    </p:spTree>
  </p:cSld>
  <p:clrMapOvr>
    <a:masterClrMapping/>
  </p:clrMapOvr>
</p:sld>
</file>

<file path=ppt/slides/slide1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ai choisi la liberté ! : la vie publique et privée d'un haut-fonctionnaire soviétique (426315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6 2016 at 3:04:56]]></a:t>
            </a:r>
          </a:p>
        </p:txBody>
      </p:sp>
    </p:spTree>
  </p:cSld>
  <p:clrMapOvr>
    <a:masterClrMapping/>
  </p:clrMapOvr>
</p:sld>
</file>

<file path=ppt/slides/slide10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llectivisme (42631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6 2016 at 3:04:50]]></a:t>
            </a:r>
          </a:p>
        </p:txBody>
      </p:sp>
    </p:spTree>
  </p:cSld>
  <p:clrMapOvr>
    <a:masterClrMapping/>
  </p:clrMapOvr>
</p:sld>
</file>

<file path=ppt/slides/slide10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enclycliecken en socialisme (45648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1 2016 at 3:11:53]]></a:t>
            </a:r>
          </a:p>
        </p:txBody>
      </p:sp>
    </p:spTree>
  </p:cSld>
  <p:clrMapOvr>
    <a:masterClrMapping/>
  </p:clrMapOvr>
</p:sld>
</file>

<file path=ppt/slides/slide10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irectives pour le service de sécurité et d'hygiène (45844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 2016 at 10:12:47]]></a:t>
            </a:r>
          </a:p>
        </p:txBody>
      </p:sp>
    </p:spTree>
  </p:cSld>
  <p:clrMapOvr>
    <a:masterClrMapping/>
  </p:clrMapOvr>
</p:sld>
</file>

<file path=ppt/slides/slide10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1"/>
          <a:stretch>
            <a:fillRect/>
          </a:stretch>
        </p:blipFill>
        <p:spPr>
          <a:xfrm>
            <a:off x="457200" y="1371600"/>
            <a:ext cx="4267200" cy="3200400"/>
          </a:xfrm>
          <a:prstGeom prst="rect">
            <a:avLst/>
          </a:prstGeom>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1er mai à Liège : manifestation (ARC-C AFF MAI 0044)]]></a:t>
            </a:r>
          </a:p>
        </p:txBody>
      </p:sp>
    </p:spTree>
  </p:cSld>
  <p:clrMapOvr>
    <a:masterClrMapping/>
  </p:clrMapOvr>
</p:sld>
</file>

<file path=ppt/slides/slide10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1"/>
          <a:stretch>
            <a:fillRect/>
          </a:stretch>
        </p:blipFill>
        <p:spPr>
          <a:xfrm>
            <a:off x="457200" y="1371600"/>
            <a:ext cx="2400300" cy="3200400"/>
          </a:xfrm>
          <a:prstGeom prst="rect">
            <a:avLst/>
          </a:prstGeom>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1er mai c'est aussi l'affaire des jeunes (ARC-C AFF MAI 0046)]]></a:t>
            </a:r>
          </a:p>
        </p:txBody>
      </p:sp>
    </p:spTree>
  </p:cSld>
  <p:clrMapOvr>
    <a:masterClrMapping/>
  </p:clrMapOvr>
</p:sld>
</file>

<file path=ppt/slides/slide10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pic>
        <p:nvPicPr>
          <p:cNvPr id="1" name="" descr="Image"/>
          <p:cNvPicPr>
            <a:picLocks noChangeAspect="1"/>
          </p:cNvPicPr>
          <p:nvPr/>
        </p:nvPicPr>
        <p:blipFill>
          <a:blip r:embed="rId1"/>
          <a:stretch>
            <a:fillRect/>
          </a:stretch>
        </p:blipFill>
        <p:spPr>
          <a:xfrm>
            <a:off x="457200" y="1371600"/>
            <a:ext cx="2133600" cy="3200400"/>
          </a:xfrm>
          <a:prstGeom prst="rect">
            <a:avLst/>
          </a:prstGeom>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France Truffaut (ARC-P TRU-F)]]></a:t>
            </a:r>
          </a:p>
        </p:txBody>
      </p:sp>
      <p:sp>
        <p:nvSpPr>
          <p:cNvPr id="3"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6 2009 at 3:07:01]]></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nifeste communiste (32663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mmunistes au service du régime hitlérien et de la guerre (3266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as de 3ème guerre : grâce à  1) revalorisation de l'or, 2) la collaboration Travail 3) hauts salaires et faibles impôts, puissance et prospérité (32665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volution intégrale (3266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écurité à l'Est ! (32670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Karl Marx, Friedrich Engels (3267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tler n'est pas "jeune" (3267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mmunistes [roman] : février-septembre 1939 (25976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12:05:17]]></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pléments à l'étude de l'influence de la guerre sur les contrats de travail et d'emploi (3268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ol : Notions du Code rural; le Code forestier, de la législation sur la chasse et la pêche (3269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xposé du droit international privé américain (3269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roits et devoirs des locataires et propriétaires (32692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lein emploi : d'après le plan Beveridge (3269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ruges : ville d'art : guide illustré (3269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Grisons dans la peinture (3269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sins de Georges Junod (32695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ix-sept ans de Musique à Paris : 1922-1939 (32696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l'assaut des obstacles : gares, viaducs, passages à niveau de l'agglomération liégeoise : situations et remèdes (32699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mmunistes [roman] : septembre-novembre 1939 (2597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12:05:46]]></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Etats-Unis : présentation géographique d'un grand pays (327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u paradis des grands fauves : voyage dans l' Est Africain (3270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andonnée Africaine (3270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scales chez les pêcheurs de perles : Arabie - Zanzibar - Maldives - Ceylan (32704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ans l'Asie des hommes bruns : voyage aux Indes (32705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ù va la Belgique, où pourrait-elle aller ? : conférence donnée le 10/11/1944 à l'hotel Ravenstein (327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ège et son agglomération en péril : faits, causes et remèdes (32714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administrations chagées de l'économie dirigée en Grande-Bretagne et leur évolution depuis la guerre (3272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l'abri du besoin en Grande-Bretagne : historique du progrès social en Grande-Bretagne et exposé du Plan Beveridge (32724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blèmes de l'Angleterre socialiste ou l'échec d'une expérience (3272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on cousin Guy [roman] (25979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1:05:18]]></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relations entre patrons et ouvriers dans l'Angleterre d'aujourd'hui (32725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yndicats anglais (32725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utriche veut vivre (32726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élections aux Etats-Unis (327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ise en valeur de la France (3273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révision au service de l'entreprise par la méthode du contrôle budgétaire (3275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rganisation et réorganisation des entreprises (32755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4ème rapport relatif au problème des investissements (32756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18 brumaire de Louis Bonaparte (3275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uerre : notre plan économique, financier et budgétaire : discours prononcé le 13 décembre 1939 à la chambre des Députés (3276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ntroduction à la philosophie de l'histoire : essai sur les limites de l'objectivité historique (25986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2:05:20]]></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atailles politiques et militaires sur l'Europe : témoignages (1932-1940) (32761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mérique en Europe : Le Plan Marshall et la coopération intercontinentale (32762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mes de guerre commis pendant la contre-offensive de Von Rundstedt dans les Ardennes : décembre 1944-janvier 1945 (32763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rincipauté de Liège (32763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rit sur le sable : cinquante ans de journalisme (3276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ses constitutionnelles du pouvoir législatif en Belgique : les pouvoirs des Secrétaires généraux sous l'occupation ennemie - Suivie de : Délégation du pouvoir législatif au Roi : avant-projet de réforme constitutionnelle (32766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ntre deux guerre : esquisse de la vie politique en Belgique de 1918 à 1940 - Liste des Ministres de 1918- 1940 (3276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Belgique et la guerre (3276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Belgique et ses Alliés 1940-1945 (32767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mémoires de P. Reynaud et la Belgique : un appel à W. Churchill et au Général de Gaulle (3276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logis de Léon Bloy (25989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3:05:56]]></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mes de guerre commis lors de la libération du territoire national : septembre 1944 : région de Mons (3276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mes de guerre commis lors de la libération du territoire national : septembre 1944 : région des flandres (3276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mes de guerre commis lors de la libération du territoire national : septembre 1944 : Forêt (3276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mes de guerre commis sous l'occupation de la Belgique (1940-1945) : l'arrestation, la déportation et l'éxécution des otages (32767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mes de guerre commis lors de la libération du territoire national : septembre 1944, région de Huy-Namur (32767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démocraties contre le fascisme : histoire de la seconde guerre mondiale (3277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ci Radio-Belgique (32773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ocuments sur l'affaire Mindszenty (32775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dipe ou la légende du conquérant (32775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a Pologne : l'élan vital d'un peuple de ses origines jusqu'à nos jours (32776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uvenirs sur Jean Jaurès (26021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0 2009 at 4:05:29]]></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ncien Palais des Princes de Liège (3277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d'hier, d'aujourd'hui et de demain (3277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de la commission d'information instituée par S.M. le Roi Léopold 3 le 14 juillet 1946 (3278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présenté par le secrétariat du Roi sur les évènements politique qui ont suivi la libération : mai 1945-octobre 1949 (3278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s présentés au congrès des 5 et 6 novembre 1949 (3278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he 84th Infantry Division in the Battle of the Ardennes : december 1944- january 1945 (3278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Baalbek (3278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hartisme : 1831-1848 (3278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llaboration industrielle et ouvrière avec l'occupant : communication faite à la section d'économie politique de la Chambre du Commerce de Bruxelles, le 4 mai 1945 (3278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tragédie du marxisme : du manifeste communiste à la stratégie totalitaire : essai critique (32789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utriche veut vivre (2602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0 2009 at 4:05:54]]></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entrale des mineurs et ses militants pendant l'occupation (32789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sultations sur le travail sous l'occupation (32790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etite histoire des grandes doctrines économiques (32793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cialisme français : du "socialisme utopique" à la "démocratie industrielle" (3279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nditions économiques de la paix (3280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bération : des bras à la machine, de la disette à l'abondance, de l'échange à la distribution (32801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ère des organisateurs (32802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et contre l'économie dirigée : opinions de MM. R. Dreux, L. Billiet, L. Gingembre (et al.) (3280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lace du consommateur dans l'économie dirigée (3280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onomie distributive de l'abondance : mesures transitoires, réponses aux objections (3280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eure du choix (260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5 2009 at 9:05:44]]></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reté et abondance : essai de mise à jour de l'économie politique (32804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E. Duhring bouleverse la science : anti-Duhring. Tome 1, Philosophie (3280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E. Duhring bouleverse la science : anti-Duhring. Tome 3, Socialisme (32809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rigine de la famille, de la propriété privée et de l'état (32809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édéralisme économique : essai sur l'avenir des démocraties dans les grandes cités industrielles (3281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pital. Tome 1, Le procès de la production du capital (3281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pital. Tome 2, Le procès de la production du capital (suite) (3281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pital. Tome 5, Le procès de la circulation du capital (3281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pital. Tome 6, Le procès de la circulation du capital (suite) (3281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pital. Tome 7, Le procès de la circulation du capital (suite) (3281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USC Grâce-Berleur (2651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09 at 4:06:51]]></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pital. Tome 8, Le procès de la circulation du capital (suite) (32813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isère de la philosophie : réponse à la philosophie de la misère de M. Proudhon (32813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uerre des matières premières (32814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flexions sur le Problèmes des Nationalisations (3281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ogrès social en Belgique depuis la libération (32829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écis de la sécurité sociale des ouvriers,employés, mineurs, marins : texte à jour au 15 novembre 1948 (32829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écurité sociale est-elle en péril ? (32830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ole provinciale de service social [...] créée par la Députation permanente du Conseil provincial de Liège (3283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nfants dans la brume : pour la réadaptation de l'enfant (32834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ment étudier à l'université (32839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lections législatives fédérales 1949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USC Poulseur (26514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09 at 4:06:15]]></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jet pour l'amélioration du recrutement du personnel scientifique de nos universités (32840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naissez-vous la Belgique : itinéraire (32841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Nos bibliothèques publiques : un projet de réorganisation (3284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étapes de l'archéologie (32845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nergie atomique (3284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ux aguets des oiseaux et autres animaux (3284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opération une et diverse : notices (3285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coopérative : traité général de la coopération de consommation (3285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de coopération (3285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uide pratique de coopération agricole (32853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R. Vermeersch - J. Latin (2651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09 at 4:06:04]]></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llectivisme devant l'expérience (3285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estions culturelles (3285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conomie qu'il nous faut (3285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rattachement de la Wallonie à la France (3285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qui s'impose : essai sur l'organisation de la démocratie sociale (32864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deux méthodes : conférences (3286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ocialisme contre l'état (32868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lections de juin 1949 : Documentation (32872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ocumentation pour témoins et membres des Bureaux de vote pour les élections législatives (32876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ptabilité communale (32876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J.- L. Decerf (2651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09 at 4:06:51]]></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rganisation provinciale de la Belgique (3287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ade-Mecum à l'usage des officiers de l'Etat Civil (32879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nfluence de la guerre sur les contrats de travail et d'emploi : doctrine et jurisprudence (32881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is coordonnées relatives à l'assurance en vue de la vieillesse et du décès prématuré : Ministère du Travail et de la Prévoyance Sociale (3288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ensions de vieillesse : analyse pratique de la nouvelle législation (32885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is relatives à l'assurance en vue de la vieillesse et du décès prématuré (32886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ix de la paix (32891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aix totale ou guerre : l'alternative de fer (32891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la libération de la crainte : deux amendements à la charte : contrôle atomique et limitation du droit de veto (3289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ervice militaire des étudiants et des diplômés universitaires (3289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Jean Nihon (2651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09 at 4:06:38]]></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ers la démocratie sociale par l'accession des travailleurs à la gestion économique (3289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nseils d'entreprise : principes et écueils (32894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incipes d'action, programme et statut de l'organisation internationale du travail : première question à l'ordre du jour. (32896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forme de l'entreprise : vers un salaire humain. (32897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national ordinaire des 7,8 et 9 février 1948 : rapports sur les salaires dans les mines; le problème charbonnier; le statut des mineurs (32901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Maquisards wallons (3368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4 2010 at 3:03:05]]></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isse centrale du petit Crédit professionnel : application de l'article 2 de la loi du II mai 1929 : rapport sur l'exercice 1946 et bilan 1946 (33689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4 2010 at 3:03:40]]></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isse centrale du petit Crédit professionnel : rapport sur l'exercice 1939 et le bilan 1939 = Hoofdkas voor het dienstjaar 1939 en balans 1939 (3371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0 at 11:03:09]]></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isse centrale du petit Crédit professionnel : rapport sur l'exercice 1941 et bilan 1941 = Hoofdkas voor het klein beoepskrediet : verslag over het dienstjaar 1941 en balans 1941 (3371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0 at 11:03:28]]></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isse centrale du petit Crédit professionnel : application de l'article 11 de la loi du 11 mai 1929 : rapport sur l'exercice 1943 et bilan 1943 = Hoofdkas voor het klein beroepskrediet : toepassing van artikel 11 der wet van 11 mei 1929 : verslag over het dienstjaar 1943 en balans 1943 (3371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0 at 11:03:5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Fédération liégeoise du POB/PSB/PS (26516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09 at 4:06:10]]></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isse centrale du petit Crédit professionnel : rapport sur l'exercice 1942 et bilan 1942 = Hoofdkas voor het klein beoepskrediet : verslag over het dienstjaar 1942 en balans 1942 (3372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0 at 11:03:11]]></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isse centrale du petit Crédit professionnel : application de l'article 11 de la loi du 11 mai 1929 : rapport sur l'exercice 1945 et bilan 1945 = Hoofdkas voor het klein beroepskrediet : toepassing van artikel 11 der wet van 11 mei 1929 : verslag over het dienstjaar 1945 en balans 1945 (3372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0 at 12:03:52]]></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XXe anniversaire du Crédit professionnel : le 2 octobre 1949, Bruxelles (33730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0 at 1:03:18]]></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éopolitique de la faim (33838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1 2010 at 2:03:57]]></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Documents audiovisuels (3406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7 2010 at 11:03:29]]></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mmaire des principes d'organisation des entreprises (3409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8 2010 at 10:03]]></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ispositions d'ordre intérieur : vade-mecum à l'usage des membres de la Chambre = Regelingvan den inwendigen dienst : vade-mecum ten dienste van de Kamerleden (4055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1 2010 at 1:10:59]]></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endrons-nous les usines ? : des comités d'entreprises à la gestion collective (405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2 2010 at 11:10:45]]></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formes de structure ? (4057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2 2010 at 12:10:22]]></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rganisation du travail (40694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9 2010 at 2:10:1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édération verviétoise du Parti socialiste   (2652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8:06:37]]></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grandes oeuvres politiques de Machiavel à nos jours (40694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9 2010 at 2:10:35]]></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Marcel Lantin (40795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8 2010 at 10:11:33]]></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harles Van Lerberghe: l'homme et l'oeuvre (40957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0 at 10:11:07]]></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ournal politique: 1936-1939 (40961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0 at 11:11:57]]></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Paul Bolland (41526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0 at 3:12:20]]></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périodiques (449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0 2011 at 11:01:49]]></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véritable G.B. Shaw = The Real Bernard Shaw (5181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1 at 11:02:17]]></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et collections) d'archives d'institutions (5260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8 2011 at 11:02:36]]></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REO (526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8 2011 at 11:02:55]]></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Sociétés Coopératives (5268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8 2011 at 1:02:2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FMSS/Solidaris (26520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47]]></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2e Guerre mondiale (5341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3 2011 at 11:02:02]]></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emme, tu vas voter, comment ? (5368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4 2011 at 12:02:08]]></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llection Dossiers biographiques (5381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5 2011 at 10:02:16]]></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e sera demain ? (6029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9 2011 at 3:03:02]]></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ocialistes des pays opprimés réclament la liberté, la démocratie et l'indépendance (7195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11 at 10:05:30]]></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national ordinaire des 7, 8 et 9 février 1948 : rapports (7364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7 2011 at 10:05:25]]></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ossier Robert Hallez (7369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7 2011 at 2:05:12]]></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ngrès de Charleroi des 11 et 12 mai 1946 : débats et résolutions (737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7 2011 at 2:05:32]]></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national wallon 11-12 mai 1946 Charleroi : rapport de la commission des questions constitutionnelles (737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0 2011 at 9:05:46]]></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national wallon 11-12 mai 1946 Charleroi : rapport général présenté par Fernand Scheurs (7379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0 2011 at 9:05:1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Femmes prévoyantes socialistes (2652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56]]></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Jeunes et le Socialisme  (742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1 2011 at 12:05:20]]></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ngrès de Liège des 20 et 21 octobre 1945 : débats et résolutions (7469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6 2011 at 10:06:35]]></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national wallon 3-4 mai 1947 Namur : rapport général (7470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6 2011 at 11:06:26]]></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ligne politique du Parti précédé de la déclaration de principes (7643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5 2011 at 11:06:10]]></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Hubert Lapaille (7649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5 2011 at 2:06:15]]></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ivers (7651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5 2011 at 2:06:24]]></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mités d'entreprises et le financement des oeuvres sociales (767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11 at 11:06:09]]></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extes de la Constitution belge de la Loi communale et de la Loi provinciale (771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11 at 10:06:08]]></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vue de la coopération internationale (7762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0 2011 at 2:06:55]]></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étresse et espérance : les responsabilités du commandement de l'armée et du gouvernement dans la tragédie de mai 1940 (7771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0 2011 at 3:06:5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Fonds de solidarité Truffaut-Delbrouck" (26521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29]]></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éfense de la jeunesse : session ordinaire d'octobre 1946 : discours (780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1 2011 at 11:06:21]]></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blèmes d'actualité : la décentralisation politique et la décentralisation administrative (780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1 2011 at 12:06:13]]></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glise a-t-elle collaboré ? (7856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2 2011 at 3:06:28]]></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glise a-t-elle collaboré ? (7857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2 2011 at 3:06:14]]></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nthologie moderne : lectures modernes et professionnelles annotés (7861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2 2011 at 4:06:02]]></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de français : cours provinciaux de sciences administratives et d'officier de police (7875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3 2011 at 10:06:36]]></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de sciences administratives : comptabilité communale (787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3 2011 at 10:06:15]]></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ssai sur l'antisoviétisme (7879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3 2011 at 10:06:33]]></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formes de structure (7899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3 2011 at 2:06:39]]></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ttres de Russie (796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7 2011 at 9:06:3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Jean Blistin (26522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38]]></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anuel de philosophie (classes de philosophie et de première supérieure). Tome I : Introduction générale : psychologie (797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7 2011 at 9:06:22]]></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anuel de philosophie (classes de plilosophie et de première supérieure). Tome II : Logique, morale, philosophie générale (797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7 2011 at 10:06:16]]></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tendre aventure (808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30 2011 at 2:06:31]]></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utte de classe ou "concentration nationale" : comment défendre l'intérêt général (8137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5 2011 at 9:07:03]]></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de politique internationale (821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8 2011 at 9:07:10]]></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hant de la mine (8257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2 2011 at 10:07:19]]></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ans la bourrasque (8258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2 2011 at 10:07:45]]></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bat (825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2 2011 at 10:07:08]]></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ingt-cinq années de régime des allocations familiales en Belgique (8300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3 2011 at 3:07:29]]></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irène dans la vitrine (8300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3 2011 at 3:07:0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lections provinciales 1949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Joseph Bondas (2652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42]]></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près coup (8369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8 2011 at 2:07:30]]></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Belgique et les familles nombreuses (8384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9 2011 at 10:07:47]]></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a guerre des Nations Unies : 1939-1945 (8974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7 2011 at 9:08:34]]></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Union coopérative groupe 300.000 personnes : en êtes-vous ? (8990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7 2011 at 3:08:20]]></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 belges parlent aux belges : la crise charbonnière devant l'opinion (8997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8 2011 at 9:08:31]]></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ndustrie charbonnière : son passé, son présent, son avenir (906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3 2011 at 9:08:42]]></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ineur. Tome II (9070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3 2011 at 9:08:36]]></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lateau de Herve charbonnier (90703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3 2011 at 9:08:59]]></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oblème charbonnier (907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3 2011 at 10:08:31]]></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fonction royale (911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4 2011 at 1:08:4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Joseph Bovy (26523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23]]></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nflits interséquestres : commentaire de l'accord sur la résolution des conflits portant sur les avoirs allemands ennemis signé à Bruxelles le 5 décembre 1947 (9188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6 2011 at 9:08:59]]></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ourmente (9298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9 2011 at 9:08:35]]></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ours de famine et de détresse (9381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0 2011 at 10:08:23]]></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udhon (9386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0 2011 at 11:08:39]]></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grandes migrations humaines (9387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0 2011 at 11:08:55]]></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de 1848 et le Drapeau rouge (943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0 2011 at 3:08]]></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ièvre tropicale (9484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1 2011 at 11:08:05]]></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onomie politique et économie sociale (9504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1 2011 at 2:08:44]]></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écurité sociale (951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1 2011 at 3:08:15]]></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écile parmi nous : chronique des Pasquier (965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6 2011 at 11:09:1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Henri Brenu (26524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08]]></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désert de Bièvres (9656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6 2011 at 11:09]]></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assion de Joseph Pasquier : chronique des Pasquier (9687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7 2011 at 11:09:46]]></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ue de la terre promise : chronique des Pasquier (969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7 2011 at 11:09:53]]></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trois mousquetaires. Vol. 1 (9697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7 2011 at 1:09]]></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eux de Paris : août 1944 (9763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9 2011 at 11:09:02]]></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omme et sa destinée = Human destiny (976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9 2011 at 11:09:42]]></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la participation aux bénéfices à l'accession à la propriété de l'entreprise (9782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2 2011 at 9:09:22]]></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conomie collective (985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4 2011 at 10:09:41]]></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ent lettres (985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4 2011 at 11:09:50]]></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nifeste communiste (991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6 2011 at 10:09:1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Léon Brockus (2652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31]]></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rôle de la violence dans l'histoire (991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6 2011 at 10:09:15]]></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xposé de la situation administrative de la Province de Liège (année 1945) fait par la députation permanente du Conseil provincial (10038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0 2011 at 3:09:34]]></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xtermination des juifs de Varsovie (1009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1 2011 at 3:09:24]]></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Coopératrices (1013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2 2011 at 12:09:45]]></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ouze ans dans la tourmante (10131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2 2011 at 12:09:18]]></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omo syndicus (10225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8 2011 at 2:09]]></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forme de la sécurité sociale : l'opinion des employeurs sur la doctrine de base (102291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9 2011 at 11:09:07]]></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aul Hymans : un homme, un temps : 1865-1941 (102465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3 2011 at 11:10]]></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véritable Francisco Ferrer (102476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3 2011 at 12:10:23]]></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voir : les génies invisibles de la cité (102481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3 2011 at 12:10:3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Claude Dejardin (2652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0:06:01]]></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vie héroïque de Rosa Luxembourg (103461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0 2011 at 9:10:22]]></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loge de la neutralité scolaire (10458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3 2011 at 9:10:33]]></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déal moral laïque (10460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3 2011 at 10:10:38]]></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nine : 1870-1924 (1046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3 2011 at 10:10:24]]></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itiation civique ou le livre des droits et devoirs des citoyens belges : manuel spécialement destiné à l'enseignement normal et à l'enseignement moyen (10565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7 2011 at 10:10:39]]></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mmandement de l'armée et la responsabilité ministérielle en droit constitutionnel belge (10651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8 2011 at 1:10:10]]></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érichole (10708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1 at 10:10:12]]></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rère-Orban (10710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1 at 11:10:39]]></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Jacobins (10713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1 at 12:10:48]]></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mille Lemonnier (10722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1 at 2:10:4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Georges Dejardin (26525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0:06:57]]></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usines Muller (1074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1 2011 at 2:10:30]]></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trace du marquis (10752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4 2011 at 10:10:48]]></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cole de Nimes (1082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5 2011 at 11:10:31]]></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a Suisse (10941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6 2011 at 2:10:24]]></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jour de feu (1105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7 2011 at 4:10:41]]></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glementation des allocations familiales pour non-salariés en Belgique : textes coordonnés (112389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7 2011 at 11:11:01]]></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éfinition, programme et composition du Grand Liège (1128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8 2011 at 2:11:13]]></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jet pour l'amélioration du recrutement du personnel scientifique de nos universités (11285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8 2011 at 2:11:44]]></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ascisme et grand capital : Italie-Allemagne (11472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4 2011 at 10:11:10]]></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ocialisme : double réponse à Mm De Mun et Paul Deschanel (1150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5 2011 at 11:11:5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Célestin Demblon (2652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0:06:02]]></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mmune de Varsovie : trahie par Staline massacrée par Hitler (11662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7 2011 at 3:11:02]]></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socialisme et du communisme en France de 1871 à 1947 (11662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7 2011 at 3:11:18]]></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l'introduction du Marxisme en France (116628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7 2011 at 3:11:03]]></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12 ans auprès d'Hitler (116644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1 at 10:11:31]]></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lintern (11665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1 at 10:11:28]]></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 problème à résoudre : la querelle des Flamands et des Wallons (11666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1 at 12:11:29]]></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l'introduction du marxisme en France (116706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1 2011 at 10:11:44]]></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connaître la pensée de Renan (116906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1 at 3:11:53]]></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urope en marche (11701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11:11:42]]></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onna (117018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11:11:0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Elisa Devlieger (265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0:06:01]]></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u socialisme au XXe siècle (11702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12:11:05]]></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devoeringen uitgesproken in de kamer des volksvertegen woordigers (11702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12:11:29]]></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ndépendance de la Wallonie (11703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1:11:43]]></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mmandement de l'armée et la responsabilité ministérielle en droit constitutionnel belge (117079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3:11:54]]></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flexion sur la répression des crimes contre la sureté intérieure de l'Etat belge (11708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3:11:33]]></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propos de la réforme de la procédure pénale militaire (117084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3:11:05]]></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he laatste tien regeringsjaren van Léopold II : 1900-1910 (11709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4:11:02]]></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générale : l'antiquité et le moyen-âge (1225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5 2011 at 11:12:02]]></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générale : les temps modernes : les temps contemporains de 1789 à 1815 (1225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5 2011 at 11:12:32]]></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générale : les temps contemporains de 1815 à nos jours (1225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5 2011 at 11:12:3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pic>
        <p:nvPicPr>
          <p:cNvPr id="1" name="" descr="Image"/>
          <p:cNvPicPr>
            <a:picLocks noChangeAspect="1"/>
          </p:cNvPicPr>
          <p:nvPr/>
        </p:nvPicPr>
        <p:blipFill>
          <a:blip r:embed="rId1"/>
          <a:stretch>
            <a:fillRect/>
          </a:stretch>
        </p:blipFill>
        <p:spPr>
          <a:xfrm>
            <a:off x="457200" y="1371600"/>
            <a:ext cx="2514600" cy="3200400"/>
          </a:xfrm>
          <a:prstGeom prst="rect">
            <a:avLst/>
          </a:prstGeom>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Alex Fontaine-Borguet (265293)]]></a:t>
            </a:r>
          </a:p>
        </p:txBody>
      </p:sp>
      <p:sp>
        <p:nvSpPr>
          <p:cNvPr id="3"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37]]></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ole laïque et liberté (12276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6 2011 at 9:12:15]]></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Marthe Verhaeren : deux cent dix-neuf lettres inédites (1889-1913) (1228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6 2011 at 10:12:55]]></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Juliette Vidal (12453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2 2011 at 2:12:08]]></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ar V. 8 (12522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3 2012 at 11:01:31]]></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ois écrivains belges : Louis Delattre, George Garnir, James Vandrunen (12563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2 at 10:01:09]]></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iller et l'amour (12574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2 at 1:01:59]]></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mplément familial du salaire : études des allocations familiales dans leurs rapports avec le salaire (12581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2 at 3:01:05]]></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URSS concentrationnaire : travail forcé, esclavage en Russie soviétique (12634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5 2012 at 4:01:27]]></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nitiation à la conjoncture économique : cours professé à l'école nationale d'organisation économique et sociale (12637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5 2012 at 4:01:05]]></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emmes socialistes (1273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2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Catherine Gillon (26530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26]]></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emmes prévoyantes socialistes (12739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44]]></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olitique familiale (12741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54]]></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emmes et travail (12742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59]]></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ension et aménagement du territoire (12743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21]]></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rotection du consommateur (12745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07]]></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acifisme et internationalisme (12745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08]]></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Socialisme et vie politique (12746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38]]></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mptes-rendus, conférences, congrès, discours, lois, rapports (1275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4:01:49]]></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ngrès (12750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4:01:34]]></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iscours (12750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4:01:4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genda 1940 (25835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1 2009 at 3:05:0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Grévesse (2653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32]]></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apports (12751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4:01:28]]></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Livres et brochures (divers éditeurs) (12751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4:01:35]]></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ériodiques isolés (1275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4:01:20]]></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hilosophie marxiste et les sciences (1282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0 2012 at 4:01:34]]></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u socialisme européen : rédigée d'après des notes de cours par un groupe d'amis et d'élèves (12826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0 2012 at 4:01:48]]></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oni le Basque (1295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6 2012 at 10:01:49]]></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aria Chapdelaine : récit du Canada français (12959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6 2012 at 10:01:43]]></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ans armes ni armure (1296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6 2012 at 10:01:46]]></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pression du travail pour l'occupation allemande de 1940 à 1944 : commentaire de l'arrêté-loi du 25 mai 1945 (12973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6 2012 at 11:01:36]]></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 illusions... désillusions ! : 15 août 1944-15 août 1945 (13019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7 2012 at 1:01:0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Hoebrechts (2653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16]]></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question flamande (1302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7 2012 at 2:01:38]]></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ndividu et marxisme (1302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7 2012 at 2:01:33]]></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Syndicat national des CPTTMA, l'UTMI et CGTB (130339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8:01:07]]></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Syndicat national des C.P.T.T.M.A. et l'U.T.M.I. (1303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01]]></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G.T.B. (13034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52]]></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ésistance (13034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7]]></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arti socialiste « illégal » belge (1303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50]]></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articipation à des actes de résistance (13034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22]]></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ront de l'indépendance (13034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9]]></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rrespondances (130344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24]]></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René Jadot (26531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17]]></a:t>
            </a: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Le Monde Du Travail (1303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3]]></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offerte à Louis De Brouckère par Charles Rahier pour son 80e anniversaire accompagnée d'une lettre de celui-ci. (13034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26]]></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resse et édition socialistes (13034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9]]></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resse et articles divers (130347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5]]></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Bulletin syndical belge (13034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35]]></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INBEL (13034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16]]></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Après-guerre (13034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30]]></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mmission belge pour l'étude des problèmes d'après-guerre (130349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6]]></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mité d'aide aux ex-prisonniers soviétiques (130349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3]]></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ivers (130350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56]]></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Mathieu Kisselstein (26531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03]]></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a diplomatie (13036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34]]></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u Parti communiste bolchévik de l'URSS (1304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1:01:01]]></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URSS : première partie (13051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2:01:51]]></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lettres secrètes échangées par Hitler et Mussolini (13052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2:01:55]]></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rnet noir : Troue in the milk (1306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4:01:43]]></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roi impossible (13077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9 2012 at 11:01:36]]></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ckerill et la Cité de l'acier (13161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3 2012 at 11:01:07]]></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elgië in den storm (13168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3 2012 at 1:01:11]]></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ragments d'histoire : impressions et souvenirs (1317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3 2012 at 2:01:09]]></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Klondyke Bill (13209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4 2012 at 11:01:4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Alphonse Lapaille (26532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54]]></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ivations et espoirs : la société belge sous l'occupation allemande 1940-1944 (13298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6 2012 at 2:01:55]]></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volution et tradition (13305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6 2012 at 4:01:42]]></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ntialcibiade ou la révolution des faits : les Problèmes de l' heure : nouvelles perspectives sur le monde d'après-guerre (13306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6 2012 at 4:01:58]]></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glise et la laïcité : ou l'éternité et les circonstances (13340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31 2012 at 9:01:29]]></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troisième combattant (13362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 2012 at 4:02:40]]></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zéro et l'infini = Darkness at Moon (14380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7 2012 at 4:02:44]]></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nfer organisé : le systtème des camps de concentration (1438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7 2012 at 4:02]]></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ai choisi la liberté ! : la vie publique et privée d'un haut fonctionnaire soviétique (14386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8 2012 at 10:02:32]]></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ai choisi la liberté ! : la vie publique et privée d'un haut fonctionnaire soviétique (14390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8 2012 at 11:02:34]]></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nneau du pêcheur (1445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9 2012 at 4:02:1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Christian Léonet (2653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2:06:10]]></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ulture générale par le français : contribution à la réforme de l'enseignement (14504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3 2012 at 9:02:14]]></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ai vu la Pologne trahie (1451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3 2012 at 11:02:15]]></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cialiser dans la liberté : la vocation de l'Europe (1456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4 2012 at 10:02:46]]></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nifeste communiste de 1948 : et le monde d'aujourd'hui (14568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4 2012 at 11:02:55]]></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alut les hommes ! (1456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4 2012 at 11:02:31]]></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venir du travail. 1 : L'Association internationale pour le progrès social et son activité pendant l'entre deux guerre (14575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4 2012 at 1:02:13]]></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olitique sociale en Wallonie (14640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9:02:06]]></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mmerce extérieur de la Belgique (14651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0:02:24]]></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de principes généraux de l'organisation (14659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1:02:13]]></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ritique de la vie quotidienne : introduction (1466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2:02:1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Y. Loyen (26534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2:06:39]]></a:t>
            </a: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térialisme dialectique (14660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2:02:46]]></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térialisme dialectique (1466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02:40]]></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olitique communiste : ligne et tourmants (14663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02:21]]></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olitique communiste : la ligne et les tourmants (1466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02:52]]></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yndicalisme dans le monde (14682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4:02:19]]></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la recherche de nos origines wallonnes (14723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7 2012 at 2:02:56]]></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tat et la révolution (14738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0 2012 at 11:02:33]]></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tat et la révolution (14739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0 2012 at 11:02:52]]></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arx, Engels, marxisme (14749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0 2012 at 3:02:25]]></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ception matérialiste de la question juive (14767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1 2012 at 10:02:08]]></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Hubert Rassart (2653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06:31]]></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rise de Velikochouwsk (14768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1 2012 at 10:02:26]]></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ierre Laval de l'armistice au poteau (14774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1 2012 at 11:02:54]]></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libre académie de Belgique (fondation Edmond Pirard) (14831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2 2012 at 3:02:17]]></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exte de la loi communale (14837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2 2012 at 4:02:24]]></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formation civique de la jeunesse républicaine (1485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3 2012 at 10:02:27]]></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struit pour le peuple : TVA : une expérience de la démocratie américaine (14854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3 2012 at 10:02:42]]></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défense des belges devant le Conseil de Guerre allemand (1486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3 2012 at 12:02:45]]></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ouvement syndical international avant, pendant et après la guerre (14915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7 2012 at 11:02:32]]></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ent cinquante ans de pensée socialiste : Babeuf, Saint-Simon, [...] (1492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7 2012 at 12:02:58]]></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cènes et images de la vie naturelle (14952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11:02:1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Jean Tillman (2653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06:01]]></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omme à la langue merveilleuse (1495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11:02:22]]></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lais de France : petits mémoires de deux compagnons de route et de table (14952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11:02:30]]></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russe (149649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3:02:59]]></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arxisme contre dictature : centralisme et démocratie. Masse et chefs. Liberté de la critique et de la science (1496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4:02:16]]></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russe (14970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4:02:26]]></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russe (14970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4:02:01]]></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artir de l'homme... = The Root is Man : examen critique des fondements de l'action socialiste (14976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9 2012 at 10:02:14]]></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hâteau seigneurial de Mouscron (1497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9 2012 at 10:02:29]]></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agesse et la destinée (1497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9 2012 at 11:02:46]]></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 million pour un mari (14980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9 2012 at 11:02:4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Exposition internationale de l'eau (Liège 1939) (26537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2:06:54]]></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la constituante à la constitution (1501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 2012 at 10:03:05]]></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Manual for Courts-Martial U.S. Army : 1928 (1502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 2012 at 11:03:30]]></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licorne (15058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 2012 at 10:03:49]]></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entury Edition of the Communist Manifesto (1509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5 2012 at 10:03:50]]></a:t>
            </a: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uerre civile en France : 1871 : la Commune de Paris (15102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5 2012 at 11:03:55]]></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luttes de classes en France : 1848-1850 ; Les journée de juin 1848 (1511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5 2012 at 3:03:03]]></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nergie : un problème essentiel de l'économie nationale : un essai pour le résoudre (15129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9:03:27]]></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hérèse Desqueyroux (15165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12:03:13]]></a:t>
            </a: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harisienne (15165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12:03:49]]></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riel ou la vie de Shelley (1516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12:03: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uerre du mensonge : comment on nous a bourré le crâne (25852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2 2009 at 11:05:4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Christiane Wéry (26588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8 2009 at 3:06:27]]></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s Etats-Unis : 1492-1946 (1516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12:03:55]]></a:t>
            </a:r>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erre promise (15194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4:03:41]]></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oujours l'inattendu arrive (15196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4:03:20]]></a:t>
            </a:r>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ponse à André Gide : lettre à Monsieur le Directeur de "La Gazette de Lausanne" (15197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4:03:05]]></a:t>
            </a: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ensée vivante de P.J. Proudhon. Tome 1er (15197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4:03:21]]></a:t>
            </a: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ensée vivante de P.J. Proudhon. Tome 2e (15203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8:03:21]]></a:t>
            </a:r>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moisson de Jalna = Whitcoak Harvest (15205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9:03:14]]></a:t>
            </a: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sonnances autour de Rimbaud (15210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10:03:19]]></a:t>
            </a:r>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émoires de Mussolini (1942-1943) : al tempo del bas lomce e della carotta (1521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10:03:33]]></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mour balance (15217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11:03:38]]></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chansons (2658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8 2009 at 4:06:37]]></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maison d'autrefois (15217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11:03:13]]></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partition de la population sur le territoire belge : étude de démographie sociale (15233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4:03:25]]></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éographie économique de l'URSS (15247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2 at 12:03:26]]></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lternative de fer : paix totale ou guerre (15256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2 at 3:03:57]]></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ur la ligne de partage des temps (15258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2 at 3:03:29]]></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censement général de la population au 31/12/1947 (15287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9:03:53]]></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cueil des lois, arrêtés et règlements relatifs à la comptabilité de l'Etat (15289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10:03:21]]></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rrêtés du Régent et rapport de la Commission = Besluitars van de Begent en verslog van de Comminic (15289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10:03:56]]></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is coordonnées par l'arrêté du Régent du 12 septembre 1946, relatives à l'assurance en vue de la vieillesse et du décès prématuré : demandes en majoration de rente de vieillesse sans enquête sur les ressources, après enquête sur les ressources : introductions générales (152925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11:03:01]]></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lice des établissements classés comme dangereux, insalubres ou incommodes et des carrières à ciel ouvert (15293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12:03:1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gadgets et objets (26589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8 2009 at 4:06:44]]></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ogrès social en Belgique après la libération (15293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12:03:03]]></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anté du personnel (15294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12:03:04]]></a:t>
            </a: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arti socialiste au peuple de France : commentaires sur le manifeste de novembre 1944 (15307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3 2012 at 11:03:38]]></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monnaie et la dévaluation (15310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3 2012 at 12:03:11]]></a:t>
            </a: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berté sous conditions (15338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4 2012 at 3:03:35]]></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line (15344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5 2012 at 9:03:43]]></a:t>
            </a: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supérieur de grammaire française simple et pratique (15359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5 2012 at 12:03:03]]></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reendonck : bagnards et bourreaux (1539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9 2012 at 12:03:06]]></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pinion wallonne (1541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0 2012 at 2:03:06]]></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apacité civile de la femme mariée et les régimes matrimoniaux (15445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1 2012 at 11:03:3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photos (26589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8 2009 at 4:06:46]]></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élémentaire de droit civil belge : principes, doctrine, jurisprudence. T. 1 : Introduction, théorie générale des droits et des lois : personnes, la famille (1544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1 2012 at 11:03:31]]></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arole en public : cours pour la formation de propagandistes et d'éducateurs (15523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2 2012 at 11:03:18]]></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n° 3 : l'Etat et la démocratie (15555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2 2012 at 4:03:12]]></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inquième Congrès du Parti communiste de Yougoslavie du 21 au 28 juillet 1948 (15614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6 2012 at 10:03:58]]></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ide-mémoire à l'usage des propagandistes à l'élection provinciale (1569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9 2012 at 11:03:25]]></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de la victoire des 9, 10 et 11 juin 1945 : rapport sur la ligne politique du Parti (15704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9 2012 at 4:03:40]]></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lections de juin 1949 : choses bonnes à rappeler aux sociaux-chrétiens (15743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2 at 10:04:53]]></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ligne politique du Parti précédée de la déclaration de principe (15747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2 at 11:04:23]]></a:t>
            </a:r>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n recrute : manuel du recruteur (15749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2 at 11:04:30]]></a:t>
            </a:r>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du bureau au Congrès des 6, 7 et 8 novembre 1948 (15770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2 at 3:04:37]]></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livrets ouvriers (26589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8 2009 at 4:06:06]]></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s présentés au Congrès des 25, 26 et 27 octobre 1947 (15771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2 at 3:04:37]]></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rganisation et l'orientation du Parti (15812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4 2012 at 9:04:15]]></a:t>
            </a: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s moral et financier : septembre 1944 - septembre 1947 (15816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4 2012 at 10:04:17]]></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s moral et financier : septembre 1947 - septembre 1949 (15817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4 2012 at 10:04:24]]></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arti socialiste et l'unité française (15874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5 2012 at 3:04:44]]></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dmond Picard (1588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6 2012 at 9:04:55]]></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e vilaine femme (15882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6 2012 at 9:04:21]]></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ince Nikhil (15886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6 2012 at 10:04:23]]></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er Baltique (15897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6 2012 at 2:04:22]]></a:t>
            </a: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Goupil à Margot : histoire de bêtes (16094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6 2012 at 12:04:4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électorale (26669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4 2009 at 4:06:16]]></a:t>
            </a:r>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lan Marshall ou l'Europe nécessaire au monde (16125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6 2012 at 4:04:27]]></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valeur (16125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6 2012 at 4:04:35]]></a:t>
            </a:r>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euples d'outre-mer et civilisation occidentale : semaines sociales de France (Lyon 1948, XXXVe session) : compte rendu in extenso des cours et conférences (1615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7 2012 at 11:04:37]]></a:t>
            </a:r>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ynthèse de l'antisémitisme (16376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4 2012 at 11:04]]></a:t>
            </a:r>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Vatican devant la guerre et la paix (16378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4 2012 at 11:04:25]]></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rdre et la paix véritables basés sur la morale chrétienne : message de Noël précédé d'une lettre pastorale de S.E. le Cardinal Van Roey (16388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4 2012 at 11:04:54]]></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50e anniversaire de la mort de Jean Mace fondateur de la Ligue française de l'enseignement (1639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4 2012 at 12:04:12]]></a:t>
            </a: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lan commun 46 : pour une organisation de la profession (16491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2 at 4:04:09]]></a:t>
            </a: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ités d'entreprise en angleterre (16495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2 at 4:04:58]]></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incipes élémentaires de philosophie (16599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7 2012 at 1:04:39]]></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pic>
        <p:nvPicPr>
          <p:cNvPr id="1" name="" descr="Image"/>
          <p:cNvPicPr>
            <a:picLocks noChangeAspect="1"/>
          </p:cNvPicPr>
          <p:nvPr/>
        </p:nvPicPr>
        <p:blipFill>
          <a:blip r:embed="rId1"/>
          <a:stretch>
            <a:fillRect/>
          </a:stretch>
        </p:blipFill>
        <p:spPr>
          <a:xfrm>
            <a:off x="457200" y="1371600"/>
            <a:ext cx="2133600" cy="3200400"/>
          </a:xfrm>
          <a:prstGeom prst="rect">
            <a:avLst/>
          </a:prstGeom>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Georges Truffaut (269465)]]></a:t>
            </a:r>
          </a:p>
        </p:txBody>
      </p:sp>
      <p:sp>
        <p:nvSpPr>
          <p:cNvPr id="3"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6 2009 at 3:07:01]]></a:t>
            </a: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akounine (1661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30 2012 at 11:04:14]]></a:t>
            </a: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ussie de 1894 à 1914 : histoire intérieure (16619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30 2012 at 11:04:32]]></a:t>
            </a: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blèmes : revue mensuelle du bureau d'étude et de documentation de la Fédération générale du travail de Belgique (16706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 2012 at 12:05]]></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procès de collaboration : Fernand de Brinon, Joseph Darnand, Jean Luchaire : compte rendu sténographique (16716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 2012 at 4:05:02]]></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mages du procès Pétain (1672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2 at 9:05:19]]></a:t>
            </a:r>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ndustrialisation des pays agricoles et la structure de l'économie mondiale après la guerre (16757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7 2012 at 10:05:55]]></a:t>
            </a:r>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uitte (16768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7 2012 at 11:05:03]]></a:t>
            </a: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est-ce que les nationalisations ? (16817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8 2012 at 12:05:09]]></a:t>
            </a: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inzaine de la sécurité, de l'hygiène et de l'embellissement des lieux de travail  : 9 au 20 mai 1949 (16854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8 2012 at 4:05:44]]></a:t>
            </a: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connaître la pensée de Marcellin Berthelot (1688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9 2012 at 11:05:4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e héroïne : Marguerite Bervoets : 1914-1944 (2827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8 2009 at 1:08:12]]></a:t>
            </a: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uicide biologique et économique de la France : la guerre a-t-elle été le suicide de la France ? (1699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4 2012 at 11:05:12]]></a:t>
            </a:r>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cience et la foi (16998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4 2012 at 12:05:59]]></a:t>
            </a:r>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publique fédérale socialiste - syndicaliste - européenne (1705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5 2012 at 4:05:41]]></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lexandre Petofi (17060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6 2012 at 9:05:18]]></a:t>
            </a: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vue de droit pénal et criminologie et archives internationales de médecine légale (17072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6 2012 at 12:05:36]]></a:t>
            </a: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evue socialiste : politique doctrine économie culture (17077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6 2012 at 2:05:06]]></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evue nouvelle (17085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6 2012 at 3:05:27]]></a:t>
            </a: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ocialisme et l'homme (17153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2 2012 at 4:05:22]]></a:t>
            </a: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ocialisme au pied du mur (17155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3 2012 at 8:05:47]]></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cialistes et catholiques (17155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3 2012 at 8:05:2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harles de Gaulle (2832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9 2009 at 10:08:37]]></a:t>
            </a: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ensée de Georges Sorel (17166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3 2012 at 11:05:12]]></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mission commerciale belge en Amérique latine : janvier-mai 1947 (1717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3 2012 at 11:05:51]]></a:t>
            </a: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ntroduction à la politique (17204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4 2012 at 11:05:53]]></a:t>
            </a: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nquête du bonheur (17270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9 2012 at 10:05:02]]></a:t>
            </a: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J. Proudhon : sa vie et sa correspondance 1838-1848 (17285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9 2012 at 12:05:24]]></a:t>
            </a: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insi fut assassiné Trotsky (1730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9 2012 at 4:05:18]]></a:t>
            </a: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ntretiens sur la politique (17309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0 2012 at 10:05:03]]></a:t>
            </a: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connaître la pensée de Bacon (1734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1 2012 at 10:05:50]]></a:t>
            </a: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quiem : mémoire (1938-1940) (1735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1 2012 at 10:05:41]]></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ournal du secrétaire de Goebbels (17358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1 2012 at 11:05:2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sabelle Gatti de Gamond et l'origine de l'enseignement secondaire des jeunes filles en Belgique (28352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9 2009 at 1:08:01]]></a:t>
            </a:r>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de la Commission des finances chargée d'examiner le projet de loi contenant le budget des pensions pour l'exercice 1940 (17368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1 2012 at 3:05:56]]></a:t>
            </a: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rtrait de Staline (17392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4 2012 at 11:06:41]]></a:t>
            </a: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ffaire Toulaèv (17399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4 2012 at 12:06:58]]></a:t>
            </a: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nouvel impérialisme russe (17426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5 2012 at 10:06:27]]></a:t>
            </a: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entenaire des "équitables pionniers" à Rochdale : un siècle de coopération (17441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5 2012 at 12:06:39]]></a:t>
            </a: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institutions d'enseignement coopératif (17455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5 2012 at 4:06:57]]></a:t>
            </a:r>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énéralisation de l'association coopérative (1746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6 2012 at 10:06:35]]></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ignal : sélection tirée de l'édition spéciale du Berliner illustrirte zeitung servant la propagande de guerre allemande durant les années 1940-1945. 1 : 1940-1941 (17466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6 2012 at 11:06:39]]></a:t>
            </a: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spects actuels du problème scolaire (17491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7 2012 at 9:06:56]]></a:t>
            </a: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ïcité, enseignement, éducation (17496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7 2012 at 10:06:5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cialisme, bolchévisme et France (2586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2 2009 at 4:05:08]]></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conomie belge sous l'occupation : 1940-1944 (28354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9 2009 at 1:08:39]]></a:t>
            </a: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75 années : 1864-1939 (1749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7 2012 at 10:06:31]]></a:t>
            </a: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tuts (17550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1 2012 at 10:06:16]]></a:t>
            </a: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umanisme agissant de Karl Marx (17575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1 2012 at 4:06:44]]></a:t>
            </a: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tude littéraire sur le Vicomte de Bonald (17581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2 2012 at 9:06:28]]></a:t>
            </a: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ttres à Paul Delesalle (1914-1921) (1758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2 2012 at 9:06:13]]></a:t>
            </a: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llemagne a-t-elle perdu la guerre ? (17586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2 2012 at 9:06:31]]></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nvers et contre tout : de Londres à Alger : souvenirs et documents sur la France libre 1940-1942 (1759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2 2012 at 10:06:03]]></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iscours prononcé par Paul-Henri Spaak (1759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2 2012 at 11:06:22]]></a:t>
            </a:r>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connaître la pensée de Heine (17614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2 2012 at 4:06:52]]></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blèmes actuels du service social : rôle et avenir du service social d'entreprise (17618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8:06:37]]></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économique de la Belgique : 1914 - 1939 (2835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9 2009 at 2:08:28]]></a:t>
            </a:r>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ervice social dans l'industrie (1762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9:06]]></a:t>
            </a: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nventaire des socialismes français contemporains : socialismes chrétiens, doctrines de l'abondance, la résistance, le syndicalisme, le parti socialiste SFIO, le parti communiste, les opposants révolutionnaires : trotzkistes et anarchistes (17623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0:06:21]]></a:t>
            </a: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uides de montagne (17623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0:06:38]]></a:t>
            </a: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rmation et éducation des apprentis : quelques réflexions utiles aux moniteurs (17626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1:06:30]]></a:t>
            </a: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inances communales : le budget communal (1762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1:06:31]]></a:t>
            </a:r>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omme, le capital le plus précieux ; suivi de : Pour une formation bolchévik (17627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1:06:11]]></a:t>
            </a: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 principes du léninisme (1762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1:06:31]]></a:t>
            </a: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térialisme dialectique et le matérialisme historique (17629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1:06:34]]></a:t>
            </a: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he tragedy of European labour 1918-1939 (1767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4 2012 at 4:06:38]]></a:t>
            </a: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émocratie à la terre (17712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8 2012 at 11:06:2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économique de la Belgique : 1914 - 1939 (2835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9 2009 at 2:08:28]]></a:t>
            </a:r>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temps modernes : revue mensuelle (17730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9 2012 at 10:06:13]]></a:t>
            </a:r>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ulottes de peau chez les ronds de cuir (17733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9 2012 at 11:06:09]]></a:t>
            </a:r>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ningrad (17768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0 2012 at 11:06:13]]></a:t>
            </a: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politique du comité central du Parti communiste de Yougoslavie présenté au Ve Congrès du PCY (17792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1 2012 at 11:06:17]]></a:t>
            </a:r>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rganisation du service social dans l'entreprise : doctrines, législation sociale et réalisations pratiques (17792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1 2012 at 11:06:20]]></a:t>
            </a:r>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es carnets (juin-octobre 1940) : documents et témoignages pour servir à l'histoire (1781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2 2012 at 12:06:51]]></a:t>
            </a: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de démographie (178271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5 2012 at 11:06:03]]></a:t>
            </a:r>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reendonck : camp du silence, de la mort, et du crime ! (17833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5 2012 at 2:06:36]]></a:t>
            </a: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ecrétariats sociaux d'employeurs, leur situation juridique et administrative (17839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5 2012 at 4:06:55]]></a:t>
            </a: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sidérations sur la politique des salaires en Belgique depuis la libération (17851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6 2012 at 12:06:1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iano d'Arlequin : roman (28359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9 2009 at 2:08:12]]></a:t>
            </a:r>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iscours prononcé à la Chambre des Représentants par M. Troclet, Ministre du travail et de la prévoyance sociale (17851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6 2012 at 12:06:35]]></a:t>
            </a:r>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pages immortelles de Marx (17952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2 at 8:07:15]]></a:t>
            </a:r>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line (1795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2 at 10:07:42]]></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lin : de man en zijn invloed (1795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2 at 10:07:01]]></a:t>
            </a: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imes et arêtes (17967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2 at 11:07:35]]></a:t>
            </a: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principales puissances économiques du monde moins la France (17969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2 at 11:07:11]]></a:t>
            </a: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umanisme du XXe siècle (1799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3 2012 at 9:07:02]]></a:t>
            </a: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jours de l'homme (1896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8 2012 at 10:08:21]]></a:t>
            </a: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grand problème (190579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2:09:40]]></a:t>
            </a: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nscience de la liberté (19058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2:09:0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laïcité, base de l'unité française (28578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5 2009 at 4:08:10]]></a:t>
            </a:r>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omme devant l'infini (19058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2:09:04]]></a:t>
            </a: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I (19058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2:09:42]]></a:t>
            </a: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II (1905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2:09:30]]></a:t>
            </a:r>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III (19059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09:12]]></a:t>
            </a:r>
          </a:p>
        </p:txBody>
      </p:sp>
    </p:spTree>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IV (19059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09:01]]></a:t>
            </a: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V (19059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09:21]]></a:t>
            </a: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VIII (190591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09:49]]></a:t>
            </a:r>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IX (19059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09:58]]></a:t>
            </a:r>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statutaire 28-29 février et 1er mars 1948 : rapport moral et administratif pour les années 1946 et 1947 (19157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7 2012 at 11:09:24]]></a:t>
            </a:r>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pprenti centenaire (19183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0 2012 at 10:09:38]]></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tatut des étrangers en Belgique : Tome 1 le statut administratif des étrangers (28636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6 2009 at 2:08:31]]></a:t>
            </a:r>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opération en Belgique. Tome II : la formation de la coopération 1880-1914 (1924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2 2012 at 10:09:37]]></a:t>
            </a:r>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opération en Belgique. Tome II : La formation de la coopération 1880-1914 (19244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2 2012 at 11:09:28]]></a:t>
            </a:r>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ulletin d'information du FNAM (19320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7 2012 at 11:09:59]]></a:t>
            </a: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ilitary Justice Procedure (19412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0 2012 at 11:09:14]]></a:t>
            </a: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ur les routes de l'Europe (1942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1 2012 at 9:09:31]]></a:t>
            </a:r>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industrielle et la naissance du capitalisme (19473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4 2012 at 10:09:44]]></a:t>
            </a:r>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éographie économique de la Belgique (19476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4 2012 at 11:09:22]]></a:t>
            </a:r>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e étape importante de l'évolution des forces syndicales : conférence nationale du travail des 16 et 17 juin 1947 (19478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4 2012 at 11:09:23]]></a:t>
            </a:r>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nstitution de l'URSS ; La réforme de février 1944 (19479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4 2012 at 12:09:04]]></a:t>
            </a:r>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nnuaire de l'ADBR : 1948-1949 (1958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 2012 at 11:10:07]]></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Note complémentaire publiée le 8 octobre 1947 par la Commission d'information instituée par S.M. le Roi Léopold III le 14 juillet 1946 (2863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6 2009 at 2:08:37]]></a:t>
            </a:r>
          </a:p>
        </p:txBody>
      </p:sp>
    </p:spTree>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r your Information : Organisation of Agricultural Science in the Netherlands (1960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 2012 at 3:10:45]]></a:t>
            </a:r>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but de lucre (19613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 2012 at 11:10:51]]></a:t>
            </a:r>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grands marchés de matières premières (1961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 2012 at 1:10:51]]></a:t>
            </a:r>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ulletin mensuel (19660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4 2012 at 10:10:10]]></a:t>
            </a:r>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yllabus] (19679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5 2012 at 12:10:53]]></a:t>
            </a:r>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flexions sur la politique (19691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8 2012 at 9:10:16]]></a:t>
            </a:r>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 principes du léninisme (19696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8 2012 at 10:10:47]]></a:t>
            </a:r>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Nationalisation et réforme de l'enseignement (19698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8 2012 at 11:10:34]]></a:t>
            </a:r>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ommages à Jean Macé et Joseph Brenier (19699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8 2012 at 11:10:17]]></a:t>
            </a:r>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cole nationale : rapports présentés à l'Assemblée du 11 novembre 1946 (19701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8 2012 at 12:10:36]]></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de la Commission d'information instituée par S.M. le Roi Léopold III le 14 juillet 1946 (2863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6 2009 at 2:08:50]]></a:t>
            </a:r>
          </a:p>
        </p:txBody>
      </p:sp>
    </p:spTree>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uvrier communiste... des socialistes te parlent (19786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2 2012 at 9:10:23]]></a:t>
            </a:r>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ociété belge sous l'occupation allemande 1940-1944 : préventions et espoirs (19798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2 2012 at 12:10:13]]></a:t>
            </a:r>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ommage à Maurice Maeterlinck (19813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5 2012 at 9:10:50]]></a:t>
            </a:r>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rieven aan een jongen socialist (19858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6 2012 at 3:10:46]]></a:t>
            </a:r>
          </a:p>
        </p:txBody>
      </p:sp>
    </p:spTree>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ays de Liège devant la guerre (1989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8 2012 at 10:10:50]]></a:t>
            </a:r>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nseignement public en Belgique (1990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8 2012 at 11:10:12]]></a:t>
            </a:r>
          </a:p>
        </p:txBody>
      </p:sp>
    </p:spTree>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conomie belge en 1948 (19935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9 2012 at 10:10:45]]></a:t>
            </a:r>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de la commission chargée d'émettre un avis motivé sur l'application des principes constitutionnels relatifs à l'exercice des prérogatives du Roi et aux rapports des grands pouvoirs constitutionnels entre eux : 10 mars 1949 - 27 juillet 1949 = Verslag van de commissie er mede belast een met redeners omkleed advies uit te brengan over de teepassing van de grodwetting beginselen betreffende de uitoefeningen van de prerogativen van de Koning en over de verhaudingen der grote grondwettelijk machten onderling : 10 Maart 1949 - 27 Juli 1949 (19943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9 2012 at 2:10:49]]></a:t>
            </a:r>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lusieurs siècles des Nations-Unies : Londres - Moscou - Nankin - Paris - Washington - Genève (19964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2 2012 at 11:10:52]]></a:t>
            </a:r>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mauvaise carte (200500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5 2012 at 11:10:18]]></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Belgische transportarbeidersband als vrije vakvereeniging op Engelschen bodem : 1940-1941 (28715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8 2009 at 11:08:17]]></a:t>
            </a:r>
          </a:p>
        </p:txBody>
      </p:sp>
    </p:spTree>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edachten over de revolutie van deze tijd (20075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9 2012 at 10:10:49]]></a:t>
            </a:r>
          </a:p>
        </p:txBody>
      </p:sp>
    </p:spTree>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ocès Laval : avec 19 croquis d'audiance (20078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9 2012 at 11:10:26]]></a:t>
            </a:r>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hysiologie du Parti communiste français (2008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9 2012 at 12:10:30]]></a:t>
            </a:r>
          </a:p>
        </p:txBody>
      </p:sp>
    </p:spTree>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onomie et démocratie (201011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30 2012 at 9:10:03]]></a:t>
            </a:r>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vue générale belge (20103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30 2012 at 9:10:51]]></a:t>
            </a:r>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a Commune de 1871 (2015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31 2012 at 2:10:12]]></a:t>
            </a:r>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estament nazi : mémoires d'Alfred Rosenberg (20176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5 2012 at 2:11:22]]></a:t>
            </a:r>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vision du marxisme-léninisme au sujet de la guerre de libération en Yougoslavie (2019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6 2012 at 11:11:50]]></a:t>
            </a:r>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élanges d'archéologie préhistorique (20227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7 2012 at 10:11:24]]></a:t>
            </a:r>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talogue du Musée de la ville de Spa (20313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2 2012 at 10:11:18]]></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et Krediet ten dienste van de natie (28715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8 2009 at 11:08:38]]></a:t>
            </a:r>
          </a:p>
        </p:txBody>
      </p:sp>
    </p:spTree>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ocès Pétain : avec 44 croquis d'audience (20334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3 2012 at 9:11:09]]></a:t>
            </a:r>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éographie de la faim : la faim au Brésil (20394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5 2012 at 2:11:51]]></a:t>
            </a:r>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 (20411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6 2012 at 2:11:37]]></a:t>
            </a:r>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 (20412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6 2012 at 2:11:47]]></a:t>
            </a:r>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3 (20416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6 2012 at 9:11:55]]></a:t>
            </a:r>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4 (2041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2 at 4:11:09]]></a:t>
            </a:r>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5 (20417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2 at 5:11:24]]></a:t>
            </a:r>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6 (2041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2 at 5:11:25]]></a:t>
            </a:r>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7 (20418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2 at 6:11:53]]></a:t>
            </a:r>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8 (2041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2 at 6:11:3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udhon et l'Europe : les idées de Proudhon en politique étrangère (2591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5 2009 at 1:05:50]]></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ité-jardin (28719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8 2009 at 1:08:36]]></a:t>
            </a:r>
          </a:p>
        </p:txBody>
      </p:sp>
    </p:spTree>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 (2041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2 at 7:11:10]]></a:t>
            </a:r>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 (20419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9 2012 at 12:11:30]]></a:t>
            </a:r>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ynthèses : revue mensuelle internationnale (20459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0 2012 at 11:11:40]]></a:t>
            </a:r>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nternationale des traîtres (20495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1 2012 at 11:11:04]]></a:t>
            </a:r>
          </a:p>
        </p:txBody>
      </p:sp>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 (20517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1 2012 at 8:11:57]]></a:t>
            </a:r>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 (20519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1 2012 at 11:11:47]]></a:t>
            </a:r>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 (20572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5:11:42]]></a:t>
            </a:r>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 (20573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6:11:25]]></a:t>
            </a:r>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 (20573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6:11:04]]></a:t>
            </a:r>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6 (20573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6:11:46]]></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ssai sur les données immédiates de la conscience (2873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1 2009 at 9:08:39]]></a:t>
            </a:r>
          </a:p>
        </p:txBody>
      </p:sp>
    </p:spTree>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7 (205734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6:11:48]]></a:t>
            </a:r>
          </a:p>
        </p:txBody>
      </p:sp>
    </p:spTree>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8 (205735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6:11:21]]></a:t>
            </a:r>
          </a:p>
        </p:txBody>
      </p:sp>
    </p:spTree>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9 (20573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6:11:33]]></a:t>
            </a:r>
          </a:p>
        </p:txBody>
      </p:sp>
    </p:spTree>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0 (20577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5 2012 at 9:11:05]]></a:t>
            </a:r>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1 (20577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5 2012 at 9:11:32]]></a:t>
            </a:r>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2 (20577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5 2012 at 9:11:37]]></a:t>
            </a:r>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3 (20577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5 2012 at 9:11:42]]></a:t>
            </a:r>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4 (20577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5 2012 at 9:11:24]]></a:t>
            </a:r>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5 (205771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5 2012 at 10:11:02]]></a:t>
            </a:r>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e littérature de fossoyeurs (20616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7 2012 at 10:11:0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jours de Flaubert (31533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0 2009 at 2:12:21]]></a:t>
            </a:r>
          </a:p>
        </p:txBody>
      </p:sp>
    </p:spTree>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t avec ça, Madame ? (20617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7 2012 at 10:11:10]]></a:t>
            </a:r>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ction Communale et Provinciale (20622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7 2012 at 11:11:10]]></a:t>
            </a:r>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spects de la littérature américaine : Hawthorne, Cooper, Melville, Poe, Emerson, Jones Very, Emily Dickinson, Henry James (20655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8 2012 at 10:11:09]]></a:t>
            </a:r>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incipes fondamentaux d'économie politique (20719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9 2012 at 11:11:51]]></a:t>
            </a:r>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rxisme (20730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9 2012 at 2:11:52]]></a:t>
            </a:r>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monnaie et le change (20731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9 2012 at 2:11:54]]></a:t>
            </a:r>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 principes du léninisme (2073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9 2012 at 3:11:16]]></a:t>
            </a:r>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ers les temps meilleurs : trente ans de vie sociale. I : Introduction générale: 1897-1904 (20741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9 2012 at 4:11:12]]></a:t>
            </a:r>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précurseurs français du socialisme : de Condorcet à Proudhon (2076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30 2012 at 2:11:41]]></a:t>
            </a:r>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6 (20778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2 at 6:12:2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e héroïne : Marguerite Bervoets (1914-1944) : biographie (3156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1 2009 at 1:12:56]]></a:t>
            </a:r>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 (20778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2 at 6:12:07]]></a:t>
            </a:r>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 (20778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2 at 6:12:56]]></a:t>
            </a:r>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9 (20778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2 at 6:12:41]]></a:t>
            </a:r>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30 (20778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2 at 6:12:11]]></a:t>
            </a:r>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31 (207781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2 at 6:12:06]]></a:t>
            </a:r>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is réaliste (20796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11:12:29]]></a:t>
            </a:r>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xistentialisme ou marxisme? (20801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11:12:45]]></a:t>
            </a:r>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dialectique (2081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3:12:04]]></a:t>
            </a:r>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ment fonctionne une entreprise (20816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4:12:58]]></a:t>
            </a:r>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nquête de l'énergie ou le progrès de la puissance humaine (20817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4:12:5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visage de la femme (31563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1 2009 at 1:12:42]]></a:t>
            </a:r>
          </a:p>
        </p:txBody>
      </p:sp>
    </p:spTree>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u travail paysan (2081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4:12:16]]></a:t>
            </a:r>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etite histoire de la bourgeoisie française (2081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4:12:30]]></a:t>
            </a:r>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cience, la paix, la liberté (20847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4 2012 at 1:12:11]]></a:t>
            </a:r>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s Etats-Unis : 1492-1954 (20900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5 2012 at 3:12:07]]></a:t>
            </a:r>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hevalerie du travail (20917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6 2012 at 11:12:37]]></a:t>
            </a:r>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ervices sociaux en Angleterre (20946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7 2012 at 11:12:14]]></a:t>
            </a:r>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uide pratique et formulaire de législation sociale (20948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7 2012 at 12:12:35]]></a:t>
            </a:r>
          </a:p>
        </p:txBody>
      </p:sp>
    </p:spTree>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tat corporatif : lois et conditions d'un régime corporatif en Belgique (2102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1 2012 at 11:12:13]]></a:t>
            </a:r>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o : terre d'héroïsme (2103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1 2012 at 12:12:10]]></a:t>
            </a:r>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Kravchenko contre Moscou (21080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3 2012 at 11:12:06]]></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l'échelle humaine (31728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4 2009 at 10:12:21]]></a:t>
            </a:r>
          </a:p>
        </p:txBody>
      </p:sp>
    </p:spTree>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n pleine vie russe (21084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3 2012 at 11:12:54]]></a:t>
            </a:r>
          </a:p>
        </p:txBody>
      </p:sp>
    </p:spTree>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ment on devient ouvrier qualifié (21110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4 2012 at 11:12:41]]></a:t>
            </a:r>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l'échelle humaine (2113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7 2012 at 10:12:46]]></a:t>
            </a:r>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alaire et rendement (21148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7 2012 at 2:12:17]]></a:t>
            </a:r>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aractères contemporains du salaire (2115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7 2012 at 2:12:43]]></a:t>
            </a:r>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de service social: tome II: les spécialisations du travail social (21154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7 2012 at 3:12:03]]></a:t>
            </a:r>
          </a:p>
        </p:txBody>
      </p:sp>
    </p:spTree>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uerre aux Trusts (2116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2 at 8:12:34]]></a:t>
            </a:r>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pouvoirs des secrétaires généraux pendant l'occupation (2119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2 at 10:12:37]]></a:t>
            </a:r>
          </a:p>
        </p:txBody>
      </p:sp>
    </p:spTree>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ocialistes des pays opprimés réclament la liberté, la démocratie et l'indépendance: compte rendu de la Conférence Internationale des partis socialistes des pays du Centre et de l'Est européen (2121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2 at 3:12:15]]></a:t>
            </a:r>
          </a:p>
        </p:txBody>
      </p:sp>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hiers de ma montagne (21253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1 2012 at 1:12:0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ean Jaures (3174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0 at 10:01:40]]></a:t>
            </a:r>
          </a:p>
        </p:txBody>
      </p:sp>
    </p:spTree>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Notre nature d'homme: ni ange, ni bête. (2125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1 2012 at 2:12:04]]></a:t>
            </a:r>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l'assistance aux pauvres (21408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8 2013 at 1:01:21]]></a:t>
            </a:r>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écurité sociale en Belgique. Tome I : Problèmes belges de la sécurité sociale (21420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8 2013 at 3:01:05]]></a:t>
            </a:r>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ttributions et pouvoirs du Conseil municipal de Paris : avant et après les décrets-lois des 21 avril et 13 juin 1939 complétés par l'ordonnace du 13 avril 1945 (21547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4 2013 at 10:01:12]]></a:t>
            </a:r>
          </a:p>
        </p:txBody>
      </p:sp>
    </p:spTree>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alon de la recherche scientifique et du contrôle industriel : catalogue (21599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5 2013 at 12:01:51]]></a:t>
            </a:r>
          </a:p>
        </p:txBody>
      </p:sp>
    </p:spTree>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théories modernes en matière de finances publiques (21659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6 2013 at 2:01:06]]></a:t>
            </a:r>
          </a:p>
        </p:txBody>
      </p:sp>
    </p:spTree>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e dois-je connaître des lois socialistes ? : droits et obligations des employeurs et des travailleurs en matière des lois sociales. 2e partie (21677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7 2013 at 9:01:25]]></a:t>
            </a:r>
          </a:p>
        </p:txBody>
      </p:sp>
    </p:spTree>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échos de "l'Heureux abri" à Solières (Huy) (21697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7 2013 at 11:01:02]]></a:t>
            </a:r>
          </a:p>
        </p:txBody>
      </p:sp>
    </p:spTree>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iroir : des lettres hongroises (21717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7 2013 at 3:01:50]]></a:t>
            </a:r>
          </a:p>
        </p:txBody>
      </p:sp>
    </p:spTree>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Université de Bruxelles et la guerre (21943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3 2013 at 4:01:02]]></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on Blum devant la cour de Riom : février - mars 1942 (3174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0 at 10:01:05]]></a:t>
            </a:r>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ocialisme : double réponse à MM. de Mun et Paul Deschanel (2194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3 2013 at 4:01:57]]></a:t>
            </a:r>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une Fédération des nations libres (United free nations) (21993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4 2013 at 3:01:20]]></a:t>
            </a:r>
          </a:p>
        </p:txBody>
      </p:sp>
    </p:spTree>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preuve suprême de la liberté (22008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5 2013 at 10:01:24]]></a:t>
            </a:r>
          </a:p>
        </p:txBody>
      </p:sp>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industrie linière en Belgique (2209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8 2013 at 4:01:14]]></a:t>
            </a:r>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tribunaux pour enfants : précis de législation, de doctrine et de jurisprudence (22151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9 2013 at 3:01:09]]></a:t>
            </a:r>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Nos fusillés nous parlent ! : mes quatorze stations à la Citadelle de Liège : lettres des fusillés (du 21 mai 1941 au 29 janvier 1943) (2216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30 2013 at 10:01:23]]></a:t>
            </a:r>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dieu aux vivants : confidences et pensées d'un condamné à mort (22178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30 2013 at 11:01:37]]></a:t>
            </a:r>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abotages (2218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30 2013 at 11:01:55]]></a:t>
            </a:r>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tude sur la fixation rationnelle des bases de salaires (22365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6 2013 at 9:02:05]]></a:t>
            </a:r>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eunesse à la dérive. Tome I : La genèse du drame (2236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6 2013 at 10:02:10]]></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m socialist te zijn (31751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0 at 11:01:14]]></a:t>
            </a:r>
          </a:p>
        </p:txBody>
      </p:sp>
    </p:spTree>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européenne (2237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6 2013 at 11:02:37]]></a:t>
            </a:r>
          </a:p>
        </p:txBody>
      </p:sp>
    </p:spTree>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L. David (2248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3 at 10:02:42]]></a:t>
            </a:r>
          </a:p>
        </p:txBody>
      </p:sp>
    </p:spTree>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de science politique. Tome I : Le pouvoir politique (22530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2 2013 at 11:02:14]]></a:t>
            </a:r>
          </a:p>
        </p:txBody>
      </p:sp>
    </p:spTree>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de science politique. Tome II : L'Etat (2253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2 2013 at 12:02:40]]></a:t>
            </a:r>
          </a:p>
        </p:txBody>
      </p:sp>
    </p:spTree>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 programme de la santé pour la Belgique (22649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4 2013 at 4:02:54]]></a:t>
            </a:r>
          </a:p>
        </p:txBody>
      </p:sp>
    </p:spTree>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articularités du chômage et de l'emploi en Belgique (2270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8 2013 at 11:02:31]]></a:t>
            </a:r>
          </a:p>
        </p:txBody>
      </p:sp>
    </p:spTree>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rganisation. Tome II : organisation du travail (22706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8 2013 at 11:02:41]]></a:t>
            </a:r>
          </a:p>
        </p:txBody>
      </p:sp>
    </p:spTree>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oute, jeune travailleur ! (2284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1 2013 at 10:02:55]]></a:t>
            </a:r>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de service social. Tome I : problèmes - modes détude - éléments de solution (22990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6 2013 at 10:02:28]]></a:t>
            </a:r>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isirs et culture : manuel de l'éducation populaire. Tome I : Philosophie de l'éducation populaire (2300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6 2013 at 11:02:48]]></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oblème de l'Unité (3175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0 at 11:01:39]]></a:t>
            </a:r>
          </a:p>
        </p:txBody>
      </p:sp>
    </p:spTree>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opératives en France (23095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7 2013 at 4:02:06]]></a:t>
            </a:r>
          </a:p>
        </p:txBody>
      </p:sp>
    </p:spTree>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opératives agricoles (23096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7 2013 at 4:02:03]]></a:t>
            </a:r>
          </a:p>
        </p:txBody>
      </p:sp>
    </p:spTree>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glise, le communisme et les chrétiens (23182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 2013 at 12:03:56]]></a:t>
            </a:r>
          </a:p>
        </p:txBody>
      </p:sp>
    </p:spTree>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droit de vivre (23220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4 2013 at 2:03:54]]></a:t>
            </a:r>
          </a:p>
        </p:txBody>
      </p:sp>
    </p:spTree>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84 (24729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06]]></a:t>
            </a:r>
          </a:p>
        </p:txBody>
      </p:sp>
    </p:spTree>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85 (24729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06]]></a:t>
            </a:r>
          </a:p>
        </p:txBody>
      </p:sp>
    </p:spTree>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86 (247296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05]]></a:t>
            </a:r>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87 (2472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14]]></a:t>
            </a:r>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89 (2473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24]]></a:t>
            </a:r>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0 (2473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1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térialisme dialectique : le matérialisme dialectique de Marx et Engels, les lois de la dialectique (25939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8 2009 at 11:05:12]]></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uvenirs sur l'affaire (31753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0 at 12:01:59]]></a:t>
            </a:r>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1 (24730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18]]></a:t>
            </a:r>
          </a:p>
        </p:txBody>
      </p:sp>
    </p:spTree>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2 (24730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10]]></a:t>
            </a:r>
          </a:p>
        </p:txBody>
      </p:sp>
    </p:spTree>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3 (2473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37]]></a:t>
            </a:r>
          </a:p>
        </p:txBody>
      </p:sp>
    </p:spTree>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4 (24730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33]]></a:t>
            </a:r>
          </a:p>
        </p:txBody>
      </p:sp>
    </p:spTree>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5 (24731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52]]></a:t>
            </a:r>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6 (2473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56]]></a:t>
            </a:r>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7 (24731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07]]></a:t>
            </a:r>
          </a:p>
        </p:txBody>
      </p:sp>
    </p:spTree>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8 (24731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58]]></a:t>
            </a:r>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9 (2473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32]]></a:t>
            </a:r>
          </a:p>
        </p:txBody>
      </p:sp>
    </p:spTree>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0 (24731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17]]></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ttres à Jacqueline sur le capitalisme et le socialisme (3193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2 2010 at 4:01:01]]></a:t>
            </a:r>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René Pirquin (2768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7 2013 at 7:10:28]]></a:t>
            </a:r>
          </a:p>
        </p:txBody>
      </p:sp>
    </p:spTree>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Bandes audiovisuelles (2773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9 2013 at 6:10:36]]></a:t>
            </a:r>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sychologie, marxisme, matérialisme : essais critiques (2829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2 2013 at 1:11:53]]></a:t>
            </a:r>
          </a:p>
        </p:txBody>
      </p:sp>
    </p:spTree>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ers la médecine sociale (28298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2 2013 at 2:11:54]]></a:t>
            </a:r>
          </a:p>
        </p:txBody>
      </p:sp>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lcul statistique pour débutants (2832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3 2013 at 10:11:40]]></a:t>
            </a:r>
          </a:p>
        </p:txBody>
      </p:sp>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nseils d'entreprise (28335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3 2013 at 1:11:03]]></a:t>
            </a:r>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nd en uitbouw van de vlaamse beweging : de vlaamse beweging door van wal (28452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0 2013 at 2:11:23]]></a:t>
            </a:r>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Freddy Terwagne (28464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1 2013 at 8:11:33]]></a:t>
            </a:r>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ources françaises du socialisme scientifique (28636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9 2013 at 11:11:07]]></a:t>
            </a:r>
          </a:p>
        </p:txBody>
      </p:sp>
    </p:spTree>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origines du capitalisme moderne : esquisse historique (28752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5 2013 at 9:12:25]]></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ociété au service de la personne (3195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3 2010 at 11:01:21]]></a:t>
            </a:r>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an Bijl of de geboorte van het socialisme te Aalst (28785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6 2013 at 9:12:52]]></a:t>
            </a:r>
          </a:p>
        </p:txBody>
      </p:sp>
    </p:spTree>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Livrets d'ouvrier (28999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3 2013 at 11:12:10]]></a:t>
            </a:r>
          </a:p>
        </p:txBody>
      </p:sp>
    </p:spTree>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1 (31917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5:04:54]]></a:t>
            </a:r>
          </a:p>
        </p:txBody>
      </p:sp>
    </p:spTree>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2 (31917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1]]></a:t>
            </a:r>
          </a:p>
        </p:txBody>
      </p:sp>
    </p:spTree>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3 (319175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1]]></a:t>
            </a:r>
          </a:p>
        </p:txBody>
      </p:sp>
    </p:spTree>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4 (31917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8]]></a:t>
            </a:r>
          </a:p>
        </p:txBody>
      </p:sp>
    </p:spTree>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5 (319176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7]]></a:t>
            </a:r>
          </a:p>
        </p:txBody>
      </p:sp>
    </p:spTree>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6 (31917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44]]></a:t>
            </a:r>
          </a:p>
        </p:txBody>
      </p:sp>
    </p:spTree>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7 (31917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3]]></a:t>
            </a:r>
          </a:p>
        </p:txBody>
      </p:sp>
    </p:spTree>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8 (31917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57]]></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yndicalisme et la guerre (31973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4 2010 at 9:01:55]]></a:t>
            </a:r>
          </a:p>
        </p:txBody>
      </p:sp>
    </p:spTree>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0 (31917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04]]></a:t>
            </a:r>
          </a:p>
        </p:txBody>
      </p:sp>
    </p:spTree>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1 (319177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41]]></a:t>
            </a:r>
          </a:p>
        </p:txBody>
      </p:sp>
    </p:spTree>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2 (31917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7]]></a:t>
            </a:r>
          </a:p>
        </p:txBody>
      </p:sp>
    </p:spTree>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3 (31917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57]]></a:t>
            </a:r>
          </a:p>
        </p:txBody>
      </p:sp>
    </p:spTree>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4 (31917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44]]></a:t>
            </a:r>
          </a:p>
        </p:txBody>
      </p:sp>
    </p:spTree>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5 (31917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5]]></a:t>
            </a:r>
          </a:p>
        </p:txBody>
      </p:sp>
    </p:spTree>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6 (319177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13]]></a:t>
            </a:r>
          </a:p>
        </p:txBody>
      </p:sp>
    </p:spTree>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7 (319177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45]]></a:t>
            </a:r>
          </a:p>
        </p:txBody>
      </p:sp>
    </p:spTree>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8 (31917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1]]></a:t>
            </a:r>
          </a:p>
        </p:txBody>
      </p:sp>
    </p:spTree>
  </p:cSld>
  <p:clrMapOvr>
    <a:masterClrMapping/>
  </p:clrMapOvr>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9 (319177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51]]></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de sciences administratives : nationalité (3201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4 2010 at 4:01:06]]></a:t>
            </a:r>
          </a:p>
        </p:txBody>
      </p:sp>
    </p:spTree>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0 (319178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3]]></a:t>
            </a:r>
          </a:p>
        </p:txBody>
      </p:sp>
    </p:spTree>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1 (319178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57]]></a:t>
            </a:r>
          </a:p>
        </p:txBody>
      </p:sp>
    </p:spTree>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2 (319178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3]]></a:t>
            </a:r>
          </a:p>
        </p:txBody>
      </p:sp>
    </p:spTree>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3 (319178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57]]></a:t>
            </a:r>
          </a:p>
        </p:txBody>
      </p:sp>
    </p:spTree>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4 (319178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8]]></a:t>
            </a:r>
          </a:p>
        </p:txBody>
      </p:sp>
    </p:spTree>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5 (31917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56]]></a:t>
            </a:r>
          </a:p>
        </p:txBody>
      </p:sp>
    </p:spTree>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6 (31917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34]]></a:t>
            </a:r>
          </a:p>
        </p:txBody>
      </p:sp>
    </p:spTree>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7 (31917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13]]></a:t>
            </a:r>
          </a:p>
        </p:txBody>
      </p:sp>
    </p:spTree>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8 (31917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43]]></a:t>
            </a:r>
          </a:p>
        </p:txBody>
      </p:sp>
    </p:spTree>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9 (31917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14]]></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de sciences administratives : état civil (32023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5 2010 at 11:01:27]]></a:t>
            </a:r>
          </a:p>
        </p:txBody>
      </p:sp>
    </p:spTree>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1 (3195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52]]></a:t>
            </a:r>
          </a:p>
        </p:txBody>
      </p:sp>
    </p:spTree>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2 (31958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43]]></a:t>
            </a:r>
          </a:p>
        </p:txBody>
      </p:sp>
    </p:spTree>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3 (31958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32]]></a:t>
            </a:r>
          </a:p>
        </p:txBody>
      </p:sp>
    </p:spTree>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4 (31958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04]]></a:t>
            </a:r>
          </a:p>
        </p:txBody>
      </p:sp>
    </p:spTree>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5 (31958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37]]></a:t>
            </a:r>
          </a:p>
        </p:txBody>
      </p:sp>
    </p:spTree>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7 (31958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07]]></a:t>
            </a:r>
          </a:p>
        </p:txBody>
      </p:sp>
    </p:spTree>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8 (31958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56]]></a:t>
            </a:r>
          </a:p>
        </p:txBody>
      </p:sp>
    </p:spTree>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9 (31958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24]]></a:t>
            </a:r>
          </a:p>
        </p:txBody>
      </p:sp>
    </p:spTree>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0 (319583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55]]></a:t>
            </a:r>
          </a:p>
        </p:txBody>
      </p:sp>
    </p:spTree>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1 (319583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26]]></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Bouchon de Lanaye (3205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0 at 11:01:18]]></a:t>
            </a:r>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2 (319583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05]]></a:t>
            </a:r>
          </a:p>
        </p:txBody>
      </p:sp>
    </p:spTree>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3 (319583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34]]></a:t>
            </a:r>
          </a:p>
        </p:txBody>
      </p:sp>
    </p:spTree>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4 (319583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11]]></a:t>
            </a:r>
          </a:p>
        </p:txBody>
      </p:sp>
    </p:spTree>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5 (319583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43]]></a:t>
            </a:r>
          </a:p>
        </p:txBody>
      </p:sp>
    </p:spTree>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6 (319584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12]]></a:t>
            </a:r>
          </a:p>
        </p:txBody>
      </p:sp>
    </p:spTree>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7 (319584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56]]></a:t>
            </a:r>
          </a:p>
        </p:txBody>
      </p:sp>
    </p:spTree>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8 (319584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29]]></a:t>
            </a:r>
          </a:p>
        </p:txBody>
      </p:sp>
    </p:spTree>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9 (319584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02]]></a:t>
            </a:r>
          </a:p>
        </p:txBody>
      </p:sp>
    </p:spTree>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0 (3195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8:04:28]]></a:t>
            </a:r>
          </a:p>
        </p:txBody>
      </p:sp>
    </p:spTree>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0 (3203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8:05:19]]></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 prêtre prend position (32082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0 at 4:01:51]]></a:t>
            </a:r>
          </a:p>
        </p:txBody>
      </p:sp>
    </p:spTree>
  </p:cSld>
  <p:clrMapOvr>
    <a:masterClrMapping/>
  </p:clrMapOvr>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1 (32039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8:05:59]]></a:t>
            </a:r>
          </a:p>
        </p:txBody>
      </p:sp>
    </p:spTree>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2 (32039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8:05:32]]></a:t>
            </a:r>
          </a:p>
        </p:txBody>
      </p:sp>
    </p:spTree>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3 (3203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42]]></a:t>
            </a:r>
          </a:p>
        </p:txBody>
      </p:sp>
    </p:spTree>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4 (32039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14]]></a:t>
            </a:r>
          </a:p>
        </p:txBody>
      </p:sp>
    </p:spTree>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5 (32039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42]]></a:t>
            </a:r>
          </a:p>
        </p:txBody>
      </p:sp>
    </p:spTree>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6 (32039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24]]></a:t>
            </a:r>
          </a:p>
        </p:txBody>
      </p:sp>
    </p:spTree>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7 (32039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59]]></a:t>
            </a:r>
          </a:p>
        </p:txBody>
      </p:sp>
    </p:spTree>
  </p:cSld>
  <p:clrMapOvr>
    <a:masterClrMapping/>
  </p:clrMapOvr>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8 (320399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30]]></a:t>
            </a:r>
          </a:p>
        </p:txBody>
      </p:sp>
    </p:spTree>
  </p:cSld>
  <p:clrMapOvr>
    <a:masterClrMapping/>
  </p:clrMapOvr>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60 (320399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50]]></a:t>
            </a:r>
          </a:p>
        </p:txBody>
      </p:sp>
    </p:spTree>
  </p:cSld>
  <p:clrMapOvr>
    <a:masterClrMapping/>
  </p:clrMapOvr>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epères biographiques et portraits (3323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 2014 at 11:07:37]]></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démocraties contre la fascisme : histoire de la seconde guerre mondiale (32130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1 2010 at 10:01:29]]></a:t>
            </a:r>
          </a:p>
        </p:txBody>
      </p:sp>
    </p:spTree>
  </p:cSld>
  <p:clrMapOvr>
    <a:masterClrMapping/>
  </p:clrMapOvr>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Essor et développement de Liège et sa région (33234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 2014 at 11:07:04]]></a:t>
            </a:r>
          </a:p>
        </p:txBody>
      </p:sp>
    </p:spTree>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Jeunesse (3325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9:07:24]]></a:t>
            </a:r>
          </a:p>
        </p:txBody>
      </p:sp>
    </p:spTree>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arcours militaire (33262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0:07:58]]></a:t>
            </a:r>
          </a:p>
        </p:txBody>
      </p:sp>
    </p:spTree>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Le socialiste (3326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0:07:53]]></a:t>
            </a:r>
          </a:p>
        </p:txBody>
      </p:sp>
    </p:spTree>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Vie privée (33267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0:07:59]]></a:t>
            </a:r>
          </a:p>
        </p:txBody>
      </p:sp>
    </p:spTree>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écès de Truffaut (33268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0:07:04]]></a:t>
            </a:r>
          </a:p>
        </p:txBody>
      </p:sp>
    </p:spTree>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ortraits et hommages (33271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1:07:24]]></a:t>
            </a:r>
          </a:p>
        </p:txBody>
      </p:sp>
    </p:spTree>
  </p:cSld>
  <p:clrMapOvr>
    <a:masterClrMapping/>
  </p:clrMapOvr>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éformes de structures économiques et financières (3327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2:07:06]]></a:t>
            </a:r>
          </a:p>
        </p:txBody>
      </p:sp>
    </p:spTree>
  </p:cSld>
  <p:clrMapOvr>
    <a:masterClrMapping/>
  </p:clrMapOvr>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Echevinat des Travaux publics de Liège (33278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07:21]]></a:t>
            </a:r>
          </a:p>
        </p:txBody>
      </p:sp>
    </p:spTree>
  </p:cSld>
  <p:clrMapOvr>
    <a:masterClrMapping/>
  </p:clrMapOvr>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Monument Tchantchès (3328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2:07:02]]></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uerre de 1870-1871 et la Commune (3213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1 2010 at 10:01:38]]></a:t>
            </a:r>
          </a:p>
        </p:txBody>
      </p:sp>
    </p:spTree>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Bains de la Sauvenière (3328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2:07:11]]></a:t>
            </a:r>
          </a:p>
        </p:txBody>
      </p:sp>
    </p:spTree>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resse (33498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0 2014 at 4:07:50]]></a:t>
            </a:r>
          </a:p>
        </p:txBody>
      </p:sp>
    </p:spTree>
  </p:cSld>
  <p:clrMapOvr>
    <a:masterClrMapping/>
  </p:clrMapOvr>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ublications officielles (33498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0 2014 at 4:07:37]]></a:t>
            </a:r>
          </a:p>
        </p:txBody>
      </p:sp>
    </p:spTree>
  </p:cSld>
  <p:clrMapOvr>
    <a:masterClrMapping/>
  </p:clrMapOvr>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ort autonome et Canal Albert (33498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0 2014 at 4:07:41]]></a:t>
            </a:r>
          </a:p>
        </p:txBody>
      </p:sp>
    </p:spTree>
  </p:cSld>
  <p:clrMapOvr>
    <a:masterClrMapping/>
  </p:clrMapOvr>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Le Grand Liège (33498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0 2014 at 4:07:28]]></a:t>
            </a:r>
          </a:p>
        </p:txBody>
      </p:sp>
    </p:spTree>
  </p:cSld>
  <p:clrMapOvr>
    <a:masterClrMapping/>
  </p:clrMapOvr>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Karl Marx et sa doctrine (35793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9 2014 at 9:12:51]]></a:t>
            </a:r>
          </a:p>
        </p:txBody>
      </p:sp>
    </p:spTree>
  </p:cSld>
  <p:clrMapOvr>
    <a:masterClrMapping/>
  </p:clrMapOvr>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ot mineur, camarades..." (35794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9 2014 at 10:12:26]]></a:t>
            </a:r>
          </a:p>
        </p:txBody>
      </p:sp>
    </p:spTree>
  </p:cSld>
  <p:clrMapOvr>
    <a:masterClrMapping/>
  </p:clrMapOvr>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Union soviétique et la question de Berlin (documents) (3580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9 2014 at 1:12:51]]></a:t>
            </a:r>
          </a:p>
        </p:txBody>
      </p:sp>
    </p:spTree>
  </p:cSld>
  <p:clrMapOvr>
    <a:masterClrMapping/>
  </p:clrMapOvr>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olitique extérieure du gouvernement de l'U.R.S.S. (35805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9 2014 at 2:12:43]]></a:t>
            </a:r>
          </a:p>
        </p:txBody>
      </p:sp>
    </p:spTree>
  </p:cSld>
  <p:clrMapOvr>
    <a:masterClrMapping/>
  </p:clrMapOvr>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estions de politique extérieure : discours et déclarations : Avril 1945-juin 1948 (35806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9 2014 at 2:12:1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près l'école primaire, qu'allez-vous faire de vos enfants ? (259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11:05:08]]></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Italie (32131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1 2010 at 10:01:26]]></a:t>
            </a:r>
          </a:p>
        </p:txBody>
      </p:sp>
    </p:spTree>
  </p:cSld>
  <p:clrMapOvr>
    <a:masterClrMapping/>
  </p:clrMapOvr>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illustrée de la guerre de 1914 (35807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9 2014 at 2:12:22]]></a:t>
            </a:r>
          </a:p>
        </p:txBody>
      </p:sp>
    </p:spTree>
  </p:cSld>
  <p:clrMapOvr>
    <a:masterClrMapping/>
  </p:clrMapOvr>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ffort (35975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4 at 11:12:08]]></a:t>
            </a:r>
          </a:p>
        </p:txBody>
      </p:sp>
    </p:spTree>
  </p:cSld>
  <p:clrMapOvr>
    <a:masterClrMapping/>
  </p:clrMapOvr>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rapeaux "Prolétaire Hutois" (37526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6 2015 at 12:03:03]]></a:t>
            </a:r>
          </a:p>
        </p:txBody>
      </p:sp>
    </p:spTree>
  </p:cSld>
  <p:clrMapOvr>
    <a:masterClrMapping/>
  </p:clrMapOvr>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rapeaux "Mutuelle les Prolétaires Hutois" (37527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6 2015 at 12:03:43]]></a:t>
            </a:r>
          </a:p>
        </p:txBody>
      </p:sp>
    </p:spTree>
  </p:cSld>
  <p:clrMapOvr>
    <a:masterClrMapping/>
  </p:clrMapOvr>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egistre de la correspondance : 1937 - 1942 / Tenu par le Secrétaire Communal (37529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6 2015 at 1:03:20]]></a:t>
            </a:r>
          </a:p>
        </p:txBody>
      </p:sp>
    </p:spTree>
  </p:cSld>
  <p:clrMapOvr>
    <a:masterClrMapping/>
  </p:clrMapOvr>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egistre de la correspondance : 1942-1946 / Tenu par le Secrétaire Communal (37531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6 2015 at 2:03:57]]></a:t>
            </a:r>
          </a:p>
        </p:txBody>
      </p:sp>
    </p:spTree>
  </p:cSld>
  <p:clrMapOvr>
    <a:masterClrMapping/>
  </p:clrMapOvr>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egistre de la correspondance : 1946-1950/ Indicateur tenu par le Secrétaire Communal (3753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6 2015 at 2:03:24]]></a:t>
            </a:r>
          </a:p>
        </p:txBody>
      </p:sp>
    </p:spTree>
  </p:cSld>
  <p:clrMapOvr>
    <a:masterClrMapping/>
  </p:clrMapOvr>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roire : roman (3776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7 2015 at 10:04:56]]></a:t>
            </a:r>
          </a:p>
        </p:txBody>
      </p:sp>
    </p:spTree>
  </p:cSld>
  <p:clrMapOvr>
    <a:masterClrMapping/>
  </p:clrMapOvr>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osamonde au cœur fier : roman (37760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7 2015 at 10:04:10]]></a:t>
            </a:r>
          </a:p>
        </p:txBody>
      </p:sp>
    </p:spTree>
  </p:cSld>
  <p:clrMapOvr>
    <a:masterClrMapping/>
  </p:clrMapOvr>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 million pour un mari : roman inédit (37761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7 2015 at 11:04:54]]></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connaître la pensée de Goethe (32141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1 2010 at 4:01:09]]></a:t>
            </a:r>
          </a:p>
        </p:txBody>
      </p:sp>
    </p:spTree>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lé de la nuit : roman (37761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7 2015 at 11:04:02]]></a:t>
            </a:r>
          </a:p>
        </p:txBody>
      </p:sp>
    </p:spTree>
  </p:cSld>
  <p:clrMapOvr>
    <a:masterClrMapping/>
  </p:clrMapOvr>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fleurs du mal (3776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8 2015 at 2:04:47]]></a:t>
            </a:r>
          </a:p>
        </p:txBody>
      </p:sp>
    </p:spTree>
  </p:cSld>
  <p:clrMapOvr>
    <a:masterClrMapping/>
  </p:clrMapOvr>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nseil national de Protection de la jeunesse et Comité de Protection de la jeunesse (402707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5 at 2:10:35]]></a:t>
            </a:r>
          </a:p>
        </p:txBody>
      </p:sp>
    </p:spTree>
  </p:cSld>
  <p:clrMapOvr>
    <a:masterClrMapping/>
  </p:clrMapOvr>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ndition féminine (40272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5 at 2:10:42]]></a:t>
            </a:r>
          </a:p>
        </p:txBody>
      </p:sp>
    </p:spTree>
  </p:cSld>
  <p:clrMapOvr>
    <a:masterClrMapping/>
  </p:clrMapOvr>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Logement (402735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5 at 3:10:51]]></a:t>
            </a:r>
          </a:p>
        </p:txBody>
      </p:sp>
    </p:spTree>
  </p:cSld>
  <p:clrMapOvr>
    <a:masterClrMapping/>
  </p:clrMapOvr>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Œuvre nationale de l'enfance (402739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5 at 3:10:46]]></a:t>
            </a:r>
          </a:p>
        </p:txBody>
      </p:sp>
    </p:spTree>
  </p:cSld>
  <p:clrMapOvr>
    <a:masterClrMapping/>
  </p:clrMapOvr>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Médecine préventive (40274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5 at 3:10:59]]></a:t>
            </a:r>
          </a:p>
        </p:txBody>
      </p:sp>
    </p:spTree>
  </p:cSld>
  <p:clrMapOvr>
    <a:masterClrMapping/>
  </p:clrMapOvr>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86 (408815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6 2015 at 1:12:56]]></a:t>
            </a:r>
          </a:p>
        </p:txBody>
      </p:sp>
    </p:spTree>
  </p:cSld>
  <p:clrMapOvr>
    <a:masterClrMapping/>
  </p:clrMapOvr>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87 (40881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6 2015 at 2:12:12]]></a:t>
            </a:r>
          </a:p>
        </p:txBody>
      </p:sp>
    </p:spTree>
  </p:cSld>
  <p:clrMapOvr>
    <a:masterClrMapping/>
  </p:clrMapOvr>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88 (40883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6 2015 at 5:12:47]]></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udgets du Ministère de l'Instruction publique pour les exercices 1945 et 1946 : discours prononcé à la Chambre des Représentants : séance du 20 nov. 1946 (3214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1 2010 at 4:01:48]]></a:t>
            </a:r>
          </a:p>
        </p:txBody>
      </p:sp>
    </p:spTree>
  </p:cSld>
  <p:clrMapOvr>
    <a:masterClrMapping/>
  </p:clrMapOvr>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89 (40905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2:12:12]]></a:t>
            </a:r>
          </a:p>
        </p:txBody>
      </p:sp>
    </p:spTree>
  </p:cSld>
  <p:clrMapOvr>
    <a:masterClrMapping/>
  </p:clrMapOvr>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0 (40905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2:12:55]]></a:t>
            </a:r>
          </a:p>
        </p:txBody>
      </p:sp>
    </p:spTree>
  </p:cSld>
  <p:clrMapOvr>
    <a:masterClrMapping/>
  </p:clrMapOvr>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1 (40906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2:12:09]]></a:t>
            </a:r>
          </a:p>
        </p:txBody>
      </p:sp>
    </p:spTree>
  </p:cSld>
  <p:clrMapOvr>
    <a:masterClrMapping/>
  </p:clrMapOvr>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2 (40906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2:12:13]]></a:t>
            </a:r>
          </a:p>
        </p:txBody>
      </p:sp>
    </p:spTree>
  </p:cSld>
  <p:clrMapOvr>
    <a:masterClrMapping/>
  </p:clrMapOvr>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3 (40907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2:12:48]]></a:t>
            </a:r>
          </a:p>
        </p:txBody>
      </p:sp>
    </p:spTree>
  </p:cSld>
  <p:clrMapOvr>
    <a:masterClrMapping/>
  </p:clrMapOvr>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4 (40907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2:12:42]]></a:t>
            </a:r>
          </a:p>
        </p:txBody>
      </p:sp>
    </p:spTree>
  </p:cSld>
  <p:clrMapOvr>
    <a:masterClrMapping/>
  </p:clrMapOvr>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5 (409075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3:12:09]]></a:t>
            </a:r>
          </a:p>
        </p:txBody>
      </p:sp>
    </p:spTree>
  </p:cSld>
  <p:clrMapOvr>
    <a:masterClrMapping/>
  </p:clrMapOvr>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6 (40909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3:12:09]]></a:t>
            </a:r>
          </a:p>
        </p:txBody>
      </p:sp>
    </p:spTree>
  </p:cSld>
  <p:clrMapOvr>
    <a:masterClrMapping/>
  </p:clrMapOvr>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7 (40909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3:12:32]]></a:t>
            </a:r>
          </a:p>
        </p:txBody>
      </p:sp>
    </p:spTree>
  </p:cSld>
  <p:clrMapOvr>
    <a:masterClrMapping/>
  </p:clrMapOvr>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8 (40909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4:12:11]]></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éportée en Sibérie (32303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7 2010 at 2:01:57]]></a:t>
            </a:r>
          </a:p>
        </p:txBody>
      </p:sp>
    </p:spTree>
  </p:cSld>
  <p:clrMapOvr>
    <a:masterClrMapping/>
  </p:clrMapOvr>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9 (40909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4:12:12]]></a:t>
            </a:r>
          </a:p>
        </p:txBody>
      </p:sp>
    </p:spTree>
  </p:cSld>
  <p:clrMapOvr>
    <a:masterClrMapping/>
  </p:clrMapOvr>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0 (40909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4:12:33]]></a:t>
            </a:r>
          </a:p>
        </p:txBody>
      </p:sp>
    </p:spTree>
  </p:cSld>
  <p:clrMapOvr>
    <a:masterClrMapping/>
  </p:clrMapOvr>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1 (40910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4:12:16]]></a:t>
            </a:r>
          </a:p>
        </p:txBody>
      </p:sp>
    </p:spTree>
  </p:cSld>
  <p:clrMapOvr>
    <a:masterClrMapping/>
  </p:clrMapOvr>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2 (40910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4:12:13]]></a:t>
            </a:r>
          </a:p>
        </p:txBody>
      </p:sp>
    </p:spTree>
  </p:cSld>
  <p:clrMapOvr>
    <a:masterClrMapping/>
  </p:clrMapOvr>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3 (40910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4:12:32]]></a:t>
            </a:r>
          </a:p>
        </p:txBody>
      </p:sp>
    </p:spTree>
  </p:cSld>
  <p:clrMapOvr>
    <a:masterClrMapping/>
  </p:clrMapOvr>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4 (40910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4:12:53]]></a:t>
            </a:r>
          </a:p>
        </p:txBody>
      </p:sp>
    </p:spTree>
  </p:cSld>
  <p:clrMapOvr>
    <a:masterClrMapping/>
  </p:clrMapOvr>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5 (40911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5:12:57]]></a:t>
            </a:r>
          </a:p>
        </p:txBody>
      </p:sp>
    </p:spTree>
  </p:cSld>
  <p:clrMapOvr>
    <a:masterClrMapping/>
  </p:clrMapOvr>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6 (409115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5:12:56]]></a:t>
            </a:r>
          </a:p>
        </p:txBody>
      </p:sp>
    </p:spTree>
  </p:cSld>
  <p:clrMapOvr>
    <a:masterClrMapping/>
  </p:clrMapOvr>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7 (40911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5:12:46]]></a:t>
            </a:r>
          </a:p>
        </p:txBody>
      </p:sp>
    </p:spTree>
  </p:cSld>
  <p:clrMapOvr>
    <a:masterClrMapping/>
  </p:clrMapOvr>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8 (40911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5:12:54]]></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développement du mouvement coopératif en Asie. Rapport élaboré pour la Conférence régionale asienne (Nuwara Eliya, Ceylan, janvier 1950) (32340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8 2010 at 2:01:25]]></a:t>
            </a:r>
          </a:p>
        </p:txBody>
      </p:sp>
    </p:spTree>
  </p:cSld>
  <p:clrMapOvr>
    <a:masterClrMapping/>
  </p:clrMapOvr>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9 (40911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6:12:52]]></a:t>
            </a:r>
          </a:p>
        </p:txBody>
      </p:sp>
    </p:spTree>
  </p:cSld>
  <p:clrMapOvr>
    <a:masterClrMapping/>
  </p:clrMapOvr>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10 (40911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6:12:28]]></a:t>
            </a:r>
          </a:p>
        </p:txBody>
      </p:sp>
    </p:spTree>
  </p:cSld>
  <p:clrMapOvr>
    <a:masterClrMapping/>
  </p:clrMapOvr>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11 (40911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6:12:26]]></a:t>
            </a:r>
          </a:p>
        </p:txBody>
      </p:sp>
    </p:spTree>
  </p:cSld>
  <p:clrMapOvr>
    <a:masterClrMapping/>
  </p:clrMapOvr>
</p:sld>
</file>

<file path=ppt/slides/slide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nseignement de l'histoire en Wallonie (40994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5 2016 at 11:01]]></a:t>
            </a:r>
          </a:p>
        </p:txBody>
      </p:sp>
    </p:spTree>
  </p:cSld>
  <p:clrMapOvr>
    <a:masterClrMapping/>
  </p:clrMapOvr>
</p:sld>
</file>

<file path=ppt/slides/slide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osa Luxembourg : Her Life and Work (41027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6 2016 at 11:01:20]]></a:t>
            </a:r>
          </a:p>
        </p:txBody>
      </p:sp>
    </p:spTree>
  </p:cSld>
  <p:clrMapOvr>
    <a:masterClrMapping/>
  </p:clrMapOvr>
</p:sld>
</file>

<file path=ppt/slides/slide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nine et les rapports entre Etats socialistes (41090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1 2016 at 10:01:16]]></a:t>
            </a:r>
          </a:p>
        </p:txBody>
      </p:sp>
    </p:spTree>
  </p:cSld>
  <p:clrMapOvr>
    <a:masterClrMapping/>
  </p:clrMapOvr>
</p:sld>
</file>

<file path=ppt/slides/slide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Louis Donnay  (413264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1 2016 at 3:01:11]]></a:t>
            </a:r>
          </a:p>
        </p:txBody>
      </p:sp>
    </p:spTree>
  </p:cSld>
  <p:clrMapOvr>
    <a:masterClrMapping/>
  </p:clrMapOvr>
</p:sld>
</file>

<file path=ppt/slides/slide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istoire jugera (41628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9 2016 at 4:02:33]]></a:t>
            </a:r>
          </a:p>
        </p:txBody>
      </p:sp>
    </p:spTree>
  </p:cSld>
  <p:clrMapOvr>
    <a:masterClrMapping/>
  </p:clrMapOvr>
</p:sld>
</file>

<file path=ppt/slides/slide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openbare dienst : studie over de rol van de coöperatie in de algemene regeling van de staatshuishoudkunde (416315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0 2016 at 10:02:54]]></a:t>
            </a:r>
          </a:p>
        </p:txBody>
      </p:sp>
    </p:spTree>
  </p:cSld>
  <p:clrMapOvr>
    <a:masterClrMapping/>
  </p:clrMapOvr>
</p:sld>
</file>

<file path=ppt/slides/slide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otalitarisme et droits de l'homme (41635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0 2016 at 2:02:38]]></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Union postale ; n° 3 (mars 1949) (32359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9 2010 at 1:01:42]]></a:t>
            </a:r>
          </a:p>
        </p:txBody>
      </p:sp>
    </p:spTree>
  </p:cSld>
  <p:clrMapOvr>
    <a:masterClrMapping/>
  </p:clrMapOvr>
</p:sld>
</file>

<file path=ppt/slides/slide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line : essai biographique (416361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0 2016 at 3:02]]></a:t>
            </a:r>
          </a:p>
        </p:txBody>
      </p:sp>
    </p:spTree>
  </p:cSld>
  <p:clrMapOvr>
    <a:masterClrMapping/>
  </p:clrMapOvr>
</p:sld>
</file>

<file path=ppt/slides/slide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ources doctrinales du marxisme (41638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6 at 11:02]]></a:t>
            </a:r>
          </a:p>
        </p:txBody>
      </p:sp>
    </p:spTree>
  </p:cSld>
  <p:clrMapOvr>
    <a:masterClrMapping/>
  </p:clrMapOvr>
</p:sld>
</file>

<file path=ppt/slides/slide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umanisme et terreur : essai sur le problème communiste (41640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6 at 2:02:35]]></a:t>
            </a:r>
          </a:p>
        </p:txBody>
      </p:sp>
    </p:spTree>
  </p:cSld>
  <p:clrMapOvr>
    <a:masterClrMapping/>
  </p:clrMapOvr>
</p:sld>
</file>

<file path=ppt/slides/slide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Nationalisatie (416403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6 at 2:02:18]]></a:t>
            </a:r>
          </a:p>
        </p:txBody>
      </p:sp>
    </p:spTree>
  </p:cSld>
  <p:clrMapOvr>
    <a:masterClrMapping/>
  </p:clrMapOvr>
</p:sld>
</file>

<file path=ppt/slides/slide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ment recruter, sélectionner et utiliser le personnel de bureau (416413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6 at 3:02:15]]></a:t>
            </a:r>
          </a:p>
        </p:txBody>
      </p:sp>
    </p:spTree>
  </p:cSld>
  <p:clrMapOvr>
    <a:masterClrMapping/>
  </p:clrMapOvr>
</p:sld>
</file>

<file path=ppt/slides/slide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raisins de la colère (41699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5 2016 at 3:02:28]]></a:t>
            </a:r>
          </a:p>
        </p:txBody>
      </p:sp>
    </p:spTree>
  </p:cSld>
  <p:clrMapOvr>
    <a:masterClrMapping/>
  </p:clrMapOvr>
</p:sld>
</file>

<file path=ppt/slides/slide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vant-garde : revue marxiste révolutionnaire (41849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4 2016 at 11:02:16]]></a:t>
            </a:r>
          </a:p>
        </p:txBody>
      </p:sp>
    </p:spTree>
  </p:cSld>
  <p:clrMapOvr>
    <a:masterClrMapping/>
  </p:clrMapOvr>
</p:sld>
</file>

<file path=ppt/slides/slide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 documents contre les communistes (42087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0 2016 at 2:03:08]]></a:t>
            </a:r>
          </a:p>
        </p:txBody>
      </p:sp>
    </p:spTree>
  </p:cSld>
  <p:clrMapOvr>
    <a:masterClrMapping/>
  </p:clrMapOvr>
</p:sld>
</file>

<file path=ppt/slides/slide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lan quinquennal hongrois (421416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5 2016 at 12:03:47]]></a:t>
            </a:r>
          </a:p>
        </p:txBody>
      </p:sp>
    </p:spTree>
  </p:cSld>
  <p:clrMapOvr>
    <a:masterClrMapping/>
  </p:clrMapOvr>
</p:sld>
</file>

<file path=ppt/slides/slide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Nations unies et le civisme international (42245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2 2016 at 10:03:51]]></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machiavéliens : défenseurs de la liberté (32361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9 2010 at 2:01:38]]></a:t>
            </a:r>
          </a:p>
        </p:txBody>
      </p:sp>
    </p:spTree>
  </p:cSld>
  <p:clrMapOvr>
    <a:masterClrMapping/>
  </p:clrMapOvr>
</p:sld>
</file>

<file path=ppt/slides/slide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ncien combattant (42259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3 2016 at 10:03:04]]></a:t>
            </a:r>
          </a:p>
        </p:txBody>
      </p:sp>
    </p:spTree>
  </p:cSld>
  <p:clrMapOvr>
    <a:masterClrMapping/>
  </p:clrMapOvr>
</p:sld>
</file>

<file path=ppt/slides/slide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laanderen, let op uw zaak ! (42273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3 2016 at 4:03:09]]></a:t>
            </a:r>
          </a:p>
        </p:txBody>
      </p:sp>
    </p:spTree>
  </p:cSld>
  <p:clrMapOvr>
    <a:masterClrMapping/>
  </p:clrMapOvr>
</p:sld>
</file>

<file path=ppt/slides/slide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rbusier : ou l'architecture au service de l'homme (42294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4 2016 at 2:03:06]]></a:t>
            </a:r>
          </a:p>
        </p:txBody>
      </p:sp>
    </p:spTree>
  </p:cSld>
  <p:clrMapOvr>
    <a:masterClrMapping/>
  </p:clrMapOvr>
</p:sld>
</file>

<file path=ppt/slides/slide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36 (423182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8 2016 at 6:03:54]]></a:t>
            </a:r>
          </a:p>
        </p:txBody>
      </p:sp>
    </p:spTree>
  </p:cSld>
  <p:clrMapOvr>
    <a:masterClrMapping/>
  </p:clrMapOvr>
</p:sld>
</file>

<file path=ppt/slides/slide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37 (423182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8 2016 at 6:03:43]]></a:t>
            </a:r>
          </a:p>
        </p:txBody>
      </p:sp>
    </p:spTree>
  </p:cSld>
  <p:clrMapOvr>
    <a:masterClrMapping/>
  </p:clrMapOvr>
</p:sld>
</file>

<file path=ppt/slides/slide9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38 (423187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8 2016 at 7:03:40]]></a:t>
            </a:r>
          </a:p>
        </p:txBody>
      </p:sp>
    </p:spTree>
  </p:cSld>
  <p:clrMapOvr>
    <a:masterClrMapping/>
  </p:clrMapOvr>
</p:sld>
</file>

<file path=ppt/slides/slide9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39 (42318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8 2016 at 7:03:53]]></a:t>
            </a:r>
          </a:p>
        </p:txBody>
      </p:sp>
    </p:spTree>
  </p:cSld>
  <p:clrMapOvr>
    <a:masterClrMapping/>
  </p:clrMapOvr>
</p:sld>
</file>

<file path=ppt/slides/slide9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0 (423187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8 2016 at 7:03]]></a:t>
            </a:r>
          </a:p>
        </p:txBody>
      </p:sp>
    </p:spTree>
  </p:cSld>
  <p:clrMapOvr>
    <a:masterClrMapping/>
  </p:clrMapOvr>
</p:sld>
</file>

<file path=ppt/slides/slide9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1 (423188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8 2016 at 7:03:44]]></a:t>
            </a:r>
          </a:p>
        </p:txBody>
      </p:sp>
    </p:spTree>
  </p:cSld>
  <p:clrMapOvr>
    <a:masterClrMapping/>
  </p:clrMapOvr>
</p:sld>
</file>

<file path=ppt/slides/slide9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rammaire par le texte libre (42326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9 2016 at 2:03:09]]></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iscours prononcé à la Chambre des représentants (3236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9 2010 at 2:01:18]]></a:t>
            </a:r>
          </a:p>
        </p:txBody>
      </p:sp>
    </p:spTree>
  </p:cSld>
  <p:clrMapOvr>
    <a:masterClrMapping/>
  </p:clrMapOvr>
</p:sld>
</file>

<file path=ppt/slides/slide9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2 (42351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42]]></a:t>
            </a:r>
          </a:p>
        </p:txBody>
      </p:sp>
    </p:spTree>
  </p:cSld>
  <p:clrMapOvr>
    <a:masterClrMapping/>
  </p:clrMapOvr>
</p:sld>
</file>

<file path=ppt/slides/slide9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3 (42351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01]]></a:t>
            </a:r>
          </a:p>
        </p:txBody>
      </p:sp>
    </p:spTree>
  </p:cSld>
  <p:clrMapOvr>
    <a:masterClrMapping/>
  </p:clrMapOvr>
</p:sld>
</file>

<file path=ppt/slides/slide9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4 (423519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51]]></a:t>
            </a:r>
          </a:p>
        </p:txBody>
      </p:sp>
    </p:spTree>
  </p:cSld>
  <p:clrMapOvr>
    <a:masterClrMapping/>
  </p:clrMapOvr>
</p:sld>
</file>

<file path=ppt/slides/slide9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5 (423519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16]]></a:t>
            </a:r>
          </a:p>
        </p:txBody>
      </p:sp>
    </p:spTree>
  </p:cSld>
  <p:clrMapOvr>
    <a:masterClrMapping/>
  </p:clrMapOvr>
</p:sld>
</file>

<file path=ppt/slides/slide9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6 (423519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17]]></a:t>
            </a:r>
          </a:p>
        </p:txBody>
      </p:sp>
    </p:spTree>
  </p:cSld>
  <p:clrMapOvr>
    <a:masterClrMapping/>
  </p:clrMapOvr>
</p:sld>
</file>

<file path=ppt/slides/slide9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7 (423519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17]]></a:t>
            </a:r>
          </a:p>
        </p:txBody>
      </p:sp>
    </p:spTree>
  </p:cSld>
  <p:clrMapOvr>
    <a:masterClrMapping/>
  </p:clrMapOvr>
</p:sld>
</file>

<file path=ppt/slides/slide9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8 (423519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35]]></a:t>
            </a:r>
          </a:p>
        </p:txBody>
      </p:sp>
    </p:spTree>
  </p:cSld>
  <p:clrMapOvr>
    <a:masterClrMapping/>
  </p:clrMapOvr>
</p:sld>
</file>

<file path=ppt/slides/slide9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9 (423519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31]]></a:t>
            </a:r>
          </a:p>
        </p:txBody>
      </p:sp>
    </p:spTree>
  </p:cSld>
  <p:clrMapOvr>
    <a:masterClrMapping/>
  </p:clrMapOvr>
</p:sld>
</file>

<file path=ppt/slides/slide9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0 (423520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22]]></a:t>
            </a:r>
          </a:p>
        </p:txBody>
      </p:sp>
    </p:spTree>
  </p:cSld>
  <p:clrMapOvr>
    <a:masterClrMapping/>
  </p:clrMapOvr>
</p:sld>
</file>

<file path=ppt/slides/slide9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1 (42352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15]]></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ulletin du centre d'étude des problèmes sociaux indigènes, n°7 (32653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9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2 (42352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7:04:16]]></a:t>
            </a:r>
          </a:p>
        </p:txBody>
      </p:sp>
    </p:spTree>
  </p:cSld>
  <p:clrMapOvr>
    <a:masterClrMapping/>
  </p:clrMapOvr>
</p:sld>
</file>

<file path=ppt/slides/slide9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3 (42352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7:04:04]]></a:t>
            </a:r>
          </a:p>
        </p:txBody>
      </p:sp>
    </p:spTree>
  </p:cSld>
  <p:clrMapOvr>
    <a:masterClrMapping/>
  </p:clrMapOvr>
</p:sld>
</file>

<file path=ppt/slides/slide9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4 (42352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7:04:15]]></a:t>
            </a:r>
          </a:p>
        </p:txBody>
      </p:sp>
    </p:spTree>
  </p:cSld>
  <p:clrMapOvr>
    <a:masterClrMapping/>
  </p:clrMapOvr>
</p:sld>
</file>

<file path=ppt/slides/slide9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5 (42352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7:04:11]]></a:t>
            </a:r>
          </a:p>
        </p:txBody>
      </p:sp>
    </p:spTree>
  </p:cSld>
  <p:clrMapOvr>
    <a:masterClrMapping/>
  </p:clrMapOvr>
</p:sld>
</file>

<file path=ppt/slides/slide9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6 (423527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7:04:32]]></a:t>
            </a:r>
          </a:p>
        </p:txBody>
      </p:sp>
    </p:spTree>
  </p:cSld>
  <p:clrMapOvr>
    <a:masterClrMapping/>
  </p:clrMapOvr>
</p:sld>
</file>

<file path=ppt/slides/slide9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7 (42352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7:04:47]]></a:t>
            </a:r>
          </a:p>
        </p:txBody>
      </p:sp>
    </p:spTree>
  </p:cSld>
  <p:clrMapOvr>
    <a:masterClrMapping/>
  </p:clrMapOvr>
</p:sld>
</file>

<file path=ppt/slides/slide9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8 (423527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8:04:38]]></a:t>
            </a:r>
          </a:p>
        </p:txBody>
      </p:sp>
    </p:spTree>
  </p:cSld>
  <p:clrMapOvr>
    <a:masterClrMapping/>
  </p:clrMapOvr>
</p:sld>
</file>

<file path=ppt/slides/slide9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9 (42352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8:04:27]]></a:t>
            </a:r>
          </a:p>
        </p:txBody>
      </p:sp>
    </p:spTree>
  </p:cSld>
  <p:clrMapOvr>
    <a:masterClrMapping/>
  </p:clrMapOvr>
</p:sld>
</file>

<file path=ppt/slides/slide9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0 (42352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8:04:28]]></a:t>
            </a:r>
          </a:p>
        </p:txBody>
      </p:sp>
    </p:spTree>
  </p:cSld>
  <p:clrMapOvr>
    <a:masterClrMapping/>
  </p:clrMapOvr>
</p:sld>
</file>

<file path=ppt/slides/slide9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1 (423529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8:04:53]]></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ur la ligne de partage des temps (3265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9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2 (423535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18]]></a:t>
            </a:r>
          </a:p>
        </p:txBody>
      </p:sp>
    </p:spTree>
  </p:cSld>
  <p:clrMapOvr>
    <a:masterClrMapping/>
  </p:clrMapOvr>
</p:sld>
</file>

<file path=ppt/slides/slide9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3 (423535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13]]></a:t>
            </a:r>
          </a:p>
        </p:txBody>
      </p:sp>
    </p:spTree>
  </p:cSld>
  <p:clrMapOvr>
    <a:masterClrMapping/>
  </p:clrMapOvr>
</p:sld>
</file>

<file path=ppt/slides/slide9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4 (423535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a:t>
            </a:r>
          </a:p>
        </p:txBody>
      </p:sp>
    </p:spTree>
  </p:cSld>
  <p:clrMapOvr>
    <a:masterClrMapping/>
  </p:clrMapOvr>
</p:sld>
</file>

<file path=ppt/slides/slide9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5 (423536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43]]></a:t>
            </a:r>
          </a:p>
        </p:txBody>
      </p:sp>
    </p:spTree>
  </p:cSld>
  <p:clrMapOvr>
    <a:masterClrMapping/>
  </p:clrMapOvr>
</p:sld>
</file>

<file path=ppt/slides/slide9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6 (42353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17]]></a:t>
            </a:r>
          </a:p>
        </p:txBody>
      </p:sp>
    </p:spTree>
  </p:cSld>
  <p:clrMapOvr>
    <a:masterClrMapping/>
  </p:clrMapOvr>
</p:sld>
</file>

<file path=ppt/slides/slide9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7 (42353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01]]></a:t>
            </a:r>
          </a:p>
        </p:txBody>
      </p:sp>
    </p:spTree>
  </p:cSld>
  <p:clrMapOvr>
    <a:masterClrMapping/>
  </p:clrMapOvr>
</p:sld>
</file>

<file path=ppt/slides/slide9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68 (42353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06]]></a:t>
            </a:r>
          </a:p>
        </p:txBody>
      </p:sp>
    </p:spTree>
  </p:cSld>
  <p:clrMapOvr>
    <a:masterClrMapping/>
  </p:clrMapOvr>
</p:sld>
</file>

<file path=ppt/slides/slide9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69 (42354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1:04:35]]></a:t>
            </a:r>
          </a:p>
        </p:txBody>
      </p:sp>
    </p:spTree>
  </p:cSld>
  <p:clrMapOvr>
    <a:masterClrMapping/>
  </p:clrMapOvr>
</p:sld>
</file>

<file path=ppt/slides/slide9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0 (42354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1:04:19]]></a:t>
            </a:r>
          </a:p>
        </p:txBody>
      </p:sp>
    </p:spTree>
  </p:cSld>
  <p:clrMapOvr>
    <a:masterClrMapping/>
  </p:clrMapOvr>
</p:sld>
</file>

<file path=ppt/slides/slide9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1 (42452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2:04:21]]></a:t>
            </a:r>
          </a:p>
        </p:txBody>
      </p:sp>
    </p:spTree>
  </p:cSld>
  <p:clrMapOvr>
    <a:masterClrMapping/>
  </p:clrMapOvr>
</p:sld>
</file>

<file path=ppt/theme/theme1.xml><?xml version="1.0" encoding="utf-8"?>
<a:theme xmlns:a="http://schemas.openxmlformats.org/drawingml/2006/main" name="Theme84">
  <a:themeElements>
    <a:clrScheme name="Theme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1029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2024-04-27T07:47:34Z</dcterms:created>
  <dcterms:modified xsi:type="dcterms:W3CDTF">2024-04-27T07:47:34Z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