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07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art salarial : entre les femmes et les hommes en Belgique - rapport 2010 (203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2024-05-21T11:32:16Z</dcterms:created>
  <dcterms:modified xsi:type="dcterms:W3CDTF">2024-05-21T11:32:16Z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