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83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Albert Mockel (26 mai 1951) (206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2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aux jeunes Wallons (2829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1:11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2024-06-16T19:49:59Z</dcterms:created>
  <dcterms:modified xsi:type="dcterms:W3CDTF">2024-06-16T19:49:59Z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