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6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sée reclus et l'anarchie (104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1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terre d'héroïsme (210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2024-05-18T11:01:23Z</dcterms:created>
  <dcterms:modified xsi:type="dcterms:W3CDTF">2024-05-18T11:01:23Z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