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presProps" Target="presProps.xml"/>
  <Relationship Id="rId178" Type="http://schemas.openxmlformats.org/officeDocument/2006/relationships/viewProps" Target="viewProps.xml"/>
  <Relationship Id="rId17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04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7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7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e religieuse (2593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5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et avenir de l'ordre coopératif (145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:02:5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la révolution prolétarienne (149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2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iffe (1523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0:03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titutions de l'Europe nouvelle (1530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4:03:0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De Coster (15310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47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s du Musée de la vie wallonne (1534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3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ute de Germaine Baudart : roman de la guerre et de l'après-guerre (1535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47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es francs-tireurs de Dinant : réponse au mémoire de M. le professeur Meurer de l'Université de Wurzbourg (153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4:03:1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sociale en Suède : aperçu publié par ordre du Gouvernement suédois (153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2:03:3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Ve Congrès de l'Office coopératif belge : rapport annuel Office coopératif belge (1541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0:03:0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s de convention et recommandations adoptés par la conférence internationale du travail (1541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23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IXe Congrès annuel tenu les 14 et 15 juillet 1928 : compte rendu officiel (156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5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Xe Congrès annuel tenu les 9, 10 et 11 juin 1925 (15662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sauver nos syndicats : autour d'un scandale (1569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1:03:1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eu  de biologie (1589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5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et la décadence capitaliste (1670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2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 chemin des dieux (1676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berger au xavant = From Immigrant to Inventor (168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0:05:34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belge (170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1:05:11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illons et sirènes du Nord (1715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9:05:0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ste, l'amour et le Gloire (1721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2:05:1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ssolini : indicateur de la police française ou les raison occultes de sa "conversion" (172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1:05:1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rationaliste (176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rationaliste (176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2:06:4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e anniversaire de l'Union coopérative (178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2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u fascisme au Congrès international socialiste (179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34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 Ukrainische nationale Frage : Materrialen zur Frage der sagenarmten Unkrainischen nationalen Abweichunger ("Schumskismus") in der Kommunistischen Partei der Ukraine und der Kommunistischen Partei der West-Ukraine (1797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2:07:4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e suis catholique (1896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3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ceptions de la vie (1900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sychologie collective (1900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4:08:5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e suis syndicaliste (19086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5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pour les années 1926 et 1927 (192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45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xisme a-t-il fait faillite ? (192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55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s, taxes : ouvertures de rues, pavage, établissements d'égouts, construction de trottoirs : 1928 (194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9:09:0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sanitaire : 1928 (194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9:09:0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général sur les batisses ; règlement particulier sur les zones de recul (1949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9:09:4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catholique des idées et des faits (1959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11:10:48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ataille du Jutland racontée par les combattants (196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1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internationale du travail (196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1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f Van Extergem : son passé, son activité comme activiste flamand et socialiste révolutionnaire (197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1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s femmes : aperçu médico-social (1988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2:10:2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thus et sa loi de la population (1989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9:10:5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statistique de la Belgique et du Congo belge (55e année : 1925-1926). Tome 51 (1995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9:10:4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es gildes (2004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4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 Novemberreivolution : errimmerungen (202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33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agraire et le problème agronomique (203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38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quelle autorité (206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9:11:5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Marxisme (2062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2:11:3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et les livres : anthologie coloniale (2091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38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liban parle (2094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4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mement et l'organisation de la Paix (2110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1:12:0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choisies de Jean Jaurès (211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59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'une mystification : l'action française : son histoire, sa doctrine, sa politique (213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2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pour les années 1926 et 1927 (232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2:03:28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e Congrès syndical des 7, 8 et 9 juillet 1928 à la Maison du Peuple de Bruxelles (251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3 at 12:05:17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8 brumaire de Louis Bonaparte (2861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2:11:53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la Guerre. IV : Histoire diplomatique 1914-1918 (382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5 at 11:05:2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ligion au pays des soviets (4103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6 at 2:01:3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de Man et la crise doctrinale du socialisme (4137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3:01:39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x : homme, penseur et révolutionnaire (4563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11:11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(259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1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ôtel de l'Intendance de Champagne : aujourd'hui préfecture de la Marne (287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colonial : matériaux présentés au IIIe congrès de l'Internationale ouvrière socialiste à Bruxelles : août 1928 : rapports et comptes rendus 5ème partie (3265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nisie : Les colonies françaises (326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ur de justice Centre-américaine (326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scou sans voiles : neuf ans de travail au pays des soviets (327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. Vol. 1, la Provence, le Bas-Languedoc, le Roussillon et la Corse (327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fasciste italien (327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es francs-tireurs de Louvain : réponse au Mémoire de M. le professeur Meurer de l'université de Würzburg (3277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ût de la Guerre et ses conséquences (327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dirigée : le programme de la nouvelle génération (328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ire Romain : Evolution et décadence (328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coopératives (328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, la religion et l'église : contribution à l'explication du programme de Linz (328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a société (328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e la guerre chimique : comment éviter ce fléau (3289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ée sans nom (32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et la durée du travail dans les mines de charbon (328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nvention de Washington sur la durée du travail (3289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yles et physiologie : petite histoire naturelle des écrivains (405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2:10:4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l'homme et son oeuvre (81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2:07:5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direction générale au Conseil d'administration pour l'année 1926 présenté à l'Assemblée générale du 15 octobre 1927 (930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9:08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rustiques. Suivis de Baliverneries (965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4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oeuvres ouvrières : le Progrès de Jolimont : l'Union des coopératives : du Centre, du Borinage, du Brabant wallon et des régions de Soignies et d'Ecaussinnes (101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1 at 12:09:2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faut-il savoir de la Société des nations ? Qu'est-elle ? Qu'a-t-elle fait ? Que peut-on en attendre ? (1140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9:11:4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agraire en Europe (1166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3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ndervelde et la doctrine socialiste (11688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2:11:5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sa doctrine, son action (117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1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internationale de la Belgique (117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2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II (fin) : le 18 brumaire de Louis Bonaparte (1193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3:12:11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llast (13017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3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affiliés (132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0:01:4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ième Congrès de l'Internationale ouvrière socialiste : Bruxelles du 5 au 11 août 1928. Deuxième volume : sections V-IX (132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11:01:5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rdons du Baragan (132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4:01:2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rationnelle de l'assurance-maladie, invalidité, maternité (133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2:01:56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ructure du Parti communiste de l'URSS : Bolchévik (133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1:02:0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me cachée (1443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3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ystères du Kremlin : dans les coulisses de la IIIème Internationale et du Parti français (1454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3:02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2024-05-05T05:53:52Z</dcterms:created>
  <dcterms:modified xsi:type="dcterms:W3CDTF">2024-05-05T05:53:52Z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