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8379618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artes de voeux et invitations 2017 (ARC-C CAR 201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7 2014 at 4:07:42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54">
  <a:themeElements>
    <a:clrScheme name="Theme54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54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54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2024-06-26T00:55:45Z</dcterms:created>
  <dcterms:modified xsi:type="dcterms:W3CDTF">2024-06-26T00:55:45Z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